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5.02.2025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341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5.02.2025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1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5.02.2025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46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5.02.2025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00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5.02.2025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0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5.02.2025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83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5.02.2025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58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5.02.2025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03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5.02.2025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37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5.02.2025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98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AC40-E43D-4246-8853-2CC0F0E0FAB7}" type="datetimeFigureOut">
              <a:rPr lang="tr-TR" smtClean="0"/>
              <a:t>5.02.2025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35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0AC40-E43D-4246-8853-2CC0F0E0FAB7}" type="datetimeFigureOut">
              <a:rPr lang="tr-TR" smtClean="0"/>
              <a:t>5.02.2025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B5CC-79C5-465F-BD37-FE1D8E1F10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98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66065" y="160459"/>
            <a:ext cx="9144000" cy="361814"/>
          </a:xfrm>
        </p:spPr>
        <p:txBody>
          <a:bodyPr>
            <a:normAutofit fontScale="90000"/>
          </a:bodyPr>
          <a:lstStyle/>
          <a:p>
            <a:r>
              <a:rPr lang="tr-TR" sz="2400" b="1" dirty="0">
                <a:ln w="17780" cmpd="sng">
                  <a:noFill/>
                  <a:prstDash val="solid"/>
                  <a:miter lim="800000"/>
                </a:ln>
                <a:latin typeface="+mn-lt"/>
                <a:cs typeface="Times New Roman Tur" pitchFamily="18" charset="0"/>
              </a:rPr>
              <a:t>İPEKBÖCEĞİ YETİŞTİRİCİLİĞİ ÜRETİMİ</a:t>
            </a:r>
            <a:endParaRPr lang="tr-TR" sz="2400" b="1" dirty="0">
              <a:latin typeface="+mn-lt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359896"/>
              </p:ext>
            </p:extLst>
          </p:nvPr>
        </p:nvGraphicFramePr>
        <p:xfrm>
          <a:off x="604007" y="596174"/>
          <a:ext cx="11023134" cy="5678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7665">
                  <a:extLst>
                    <a:ext uri="{9D8B030D-6E8A-4147-A177-3AD203B41FA5}">
                      <a16:colId xmlns:a16="http://schemas.microsoft.com/office/drawing/2014/main" val="2722870174"/>
                    </a:ext>
                  </a:extLst>
                </a:gridCol>
                <a:gridCol w="2042601">
                  <a:extLst>
                    <a:ext uri="{9D8B030D-6E8A-4147-A177-3AD203B41FA5}">
                      <a16:colId xmlns:a16="http://schemas.microsoft.com/office/drawing/2014/main" val="3209309720"/>
                    </a:ext>
                  </a:extLst>
                </a:gridCol>
                <a:gridCol w="2858825">
                  <a:extLst>
                    <a:ext uri="{9D8B030D-6E8A-4147-A177-3AD203B41FA5}">
                      <a16:colId xmlns:a16="http://schemas.microsoft.com/office/drawing/2014/main" val="4007928872"/>
                    </a:ext>
                  </a:extLst>
                </a:gridCol>
                <a:gridCol w="3474043">
                  <a:extLst>
                    <a:ext uri="{9D8B030D-6E8A-4147-A177-3AD203B41FA5}">
                      <a16:colId xmlns:a16="http://schemas.microsoft.com/office/drawing/2014/main" val="1023748730"/>
                    </a:ext>
                  </a:extLst>
                </a:gridCol>
              </a:tblGrid>
              <a:tr h="46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YILI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4" marR="5274" marT="527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AİLE </a:t>
                      </a:r>
                      <a:endParaRPr lang="tr-TR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SAYISI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TOHUM </a:t>
                      </a:r>
                      <a:endParaRPr lang="tr-TR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MİKTARI </a:t>
                      </a:r>
                      <a:r>
                        <a:rPr lang="tr-TR" sz="1400" dirty="0">
                          <a:effectLst/>
                        </a:rPr>
                        <a:t>(KUTU)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YAŞ KOZA </a:t>
                      </a:r>
                      <a:endParaRPr lang="tr-TR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ÜRETİMİ </a:t>
                      </a:r>
                      <a:r>
                        <a:rPr lang="tr-TR" sz="1400" dirty="0">
                          <a:effectLst/>
                        </a:rPr>
                        <a:t>(TON)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extLst>
                  <a:ext uri="{0D108BD9-81ED-4DB2-BD59-A6C34878D82A}">
                    <a16:rowId xmlns:a16="http://schemas.microsoft.com/office/drawing/2014/main" val="650095242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2.356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3.885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99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295091498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2.758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5.094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156967436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2.888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5.161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145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3783919554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2.677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5.669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160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1194240648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2006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2.553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5.699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129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460259400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2007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2.274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5.273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127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3327521575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2.193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5.564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127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363758714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2009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2.295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5.683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140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3602914227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2010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2.134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5.477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129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585295817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2011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2.623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5.808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>
                          <a:effectLst/>
                        </a:rPr>
                        <a:t>151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1021419147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2012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2.572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5.576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134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980834861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2013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2.341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5.267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121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414020874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2014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1.760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3.738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80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285299789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1.956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4.674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115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489508312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2016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2.001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5.302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103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401886414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2017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2.128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5.686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102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891898726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2018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2.210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6.538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94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4009179307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2019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2.062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5.890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90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1963953306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2020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1.965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5.775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90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3905630205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2021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2021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6.029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76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406873975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2022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1.761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5.577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69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041678199"/>
                  </a:ext>
                </a:extLst>
              </a:tr>
              <a:tr h="19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2023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</a:rPr>
                        <a:t>1.716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>
                          <a:effectLst/>
                        </a:rPr>
                        <a:t>5.360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</a:rPr>
                        <a:t>78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3741844622"/>
                  </a:ext>
                </a:extLst>
              </a:tr>
              <a:tr h="271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2024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692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1.631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4.491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85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92" marR="37449" marT="3692" marB="0" anchor="ctr"/>
                </a:tc>
                <a:extLst>
                  <a:ext uri="{0D108BD9-81ED-4DB2-BD59-A6C34878D82A}">
                    <a16:rowId xmlns:a16="http://schemas.microsoft.com/office/drawing/2014/main" val="24283122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0882" y="6533037"/>
            <a:ext cx="1570366" cy="32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449" tIns="54230" rIns="108449" bIns="54230" anchor="ctr">
            <a:spAutoFit/>
          </a:bodyPr>
          <a:lstStyle/>
          <a:p>
            <a:pPr eaLnBrk="0" hangingPunct="0"/>
            <a:r>
              <a:rPr lang="tr-TR" sz="1400" b="1" dirty="0" smtClean="0">
                <a:latin typeface="Calibri" pitchFamily="34" charset="0"/>
                <a:cs typeface="Times New Roman" pitchFamily="18" charset="0"/>
              </a:rPr>
              <a:t>HAYGEM</a:t>
            </a:r>
            <a:endParaRPr lang="tr-TR" sz="1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901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D910D254D6DAB4898B9C27CDB2A8A7F" ma:contentTypeVersion="1" ma:contentTypeDescription="Yeni belge oluşturun." ma:contentTypeScope="" ma:versionID="76a7019b47816a03d04f8e1ca47a3b4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CAEC23-2AB0-44B2-A708-538EBF524B47}">
  <ds:schemaRefs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B97AFDC-4B30-4F41-B169-662B23C77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464C4F-B78F-42E2-8AB4-4F7F4095EE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110</Words>
  <Application>Microsoft Office PowerPoint</Application>
  <PresentationFormat>Geniş ekran</PresentationFormat>
  <Paragraphs>101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Times New Roman Tur</vt:lpstr>
      <vt:lpstr>Office Teması</vt:lpstr>
      <vt:lpstr>İPEKBÖCEĞİ YETİŞTİRİCİLİĞİ ÜRETİMİ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İPEKBÖCEĞİ YETİŞTİRİCİLİĞİ ÜRETİMİ</dc:title>
  <dc:creator>Özlem EKİNCİ</dc:creator>
  <cp:lastModifiedBy>Gönül ÖZTÜRK</cp:lastModifiedBy>
  <cp:revision>7</cp:revision>
  <dcterms:created xsi:type="dcterms:W3CDTF">2024-02-09T08:09:27Z</dcterms:created>
  <dcterms:modified xsi:type="dcterms:W3CDTF">2025-02-05T08:06:49Z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0x0101003D910D254D6DAB4898B9C27CDB2A8A7F</vt:lpwstr>
  </property>
</Properties>
</file>