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data11.xml" ContentType="application/vnd.openxmlformats-officedocument.drawingml.diagramData+xml"/>
  <Override PartName="/ppt/diagrams/data12.xml" ContentType="application/vnd.openxmlformats-officedocument.drawingml.diagramData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drawing11.xml" ContentType="application/vnd.ms-office.drawingml.diagramDrawing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1788" r:id="rId4"/>
    <p:sldId id="1789" r:id="rId5"/>
    <p:sldId id="1790" r:id="rId6"/>
    <p:sldId id="1791" r:id="rId7"/>
    <p:sldId id="1792" r:id="rId8"/>
    <p:sldId id="1793" r:id="rId9"/>
    <p:sldId id="1794" r:id="rId10"/>
    <p:sldId id="1795" r:id="rId11"/>
    <p:sldId id="1796" r:id="rId12"/>
    <p:sldId id="1798" r:id="rId13"/>
    <p:sldId id="1799" r:id="rId14"/>
    <p:sldId id="1800" r:id="rId15"/>
    <p:sldId id="1801" r:id="rId16"/>
    <p:sldId id="1802" r:id="rId17"/>
    <p:sldId id="1803" r:id="rId18"/>
    <p:sldId id="1804" r:id="rId19"/>
    <p:sldId id="1805" r:id="rId20"/>
    <p:sldId id="1806" r:id="rId21"/>
    <p:sldId id="1807" r:id="rId22"/>
    <p:sldId id="1808" r:id="rId23"/>
    <p:sldId id="1809" r:id="rId24"/>
    <p:sldId id="1810" r:id="rId25"/>
    <p:sldId id="1811" r:id="rId26"/>
    <p:sldId id="1812" r:id="rId27"/>
    <p:sldId id="1813" r:id="rId28"/>
    <p:sldId id="1814" r:id="rId29"/>
    <p:sldId id="1815" r:id="rId30"/>
    <p:sldId id="1816" r:id="rId3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43"/>
    <p:restoredTop sz="96405"/>
  </p:normalViewPr>
  <p:slideViewPr>
    <p:cSldViewPr snapToGrid="0">
      <p:cViewPr varScale="1">
        <p:scale>
          <a:sx n="109" d="100"/>
          <a:sy n="109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F13E10-0513-4F6F-987E-D7F0AFCFE2B7}" type="doc">
      <dgm:prSet loTypeId="urn:microsoft.com/office/officeart/2008/layout/AlternatingHexagons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tr-TR"/>
        </a:p>
      </dgm:t>
    </dgm:pt>
    <dgm:pt modelId="{A0677278-F373-48FD-BF32-A0B4E9354B6A}">
      <dgm:prSet phldrT="[Metin]" custT="1"/>
      <dgm:spPr>
        <a:solidFill>
          <a:schemeClr val="accent6">
            <a:lumMod val="50000"/>
          </a:scheme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800" kern="1200" dirty="0">
            <a:solidFill>
              <a:schemeClr val="bg1"/>
            </a:solidFill>
            <a:latin typeface="+mn-lt"/>
            <a:ea typeface="+mn-ea"/>
            <a:cs typeface="+mn-cs"/>
          </a:endParaRPr>
        </a:p>
      </dgm:t>
    </dgm:pt>
    <dgm:pt modelId="{B265DF24-CF42-40FE-B583-FE5358F3010F}" type="parTrans" cxnId="{9D9E9EFA-EC2E-41AD-A4F5-61DA65F53C65}">
      <dgm:prSet/>
      <dgm:spPr/>
      <dgm:t>
        <a:bodyPr/>
        <a:lstStyle/>
        <a:p>
          <a:endParaRPr lang="tr-TR" sz="1000">
            <a:latin typeface="+mn-lt"/>
          </a:endParaRPr>
        </a:p>
      </dgm:t>
    </dgm:pt>
    <dgm:pt modelId="{415A7417-CD88-43C8-B26D-BD25BAD153C8}" type="sibTrans" cxnId="{9D9E9EFA-EC2E-41AD-A4F5-61DA65F53C65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tr-TR" sz="600" dirty="0">
            <a:latin typeface="+mn-lt"/>
          </a:endParaRPr>
        </a:p>
      </dgm:t>
    </dgm:pt>
    <dgm:pt modelId="{AC164E92-1BD3-4209-B4A8-4ABE4C035738}">
      <dgm:prSet phldrT="[Metin]" custT="1"/>
      <dgm:spPr>
        <a:solidFill>
          <a:schemeClr val="accent5">
            <a:lumMod val="50000"/>
          </a:schemeClr>
        </a:solidFill>
      </dgm:spPr>
      <dgm:t>
        <a:bodyPr lIns="0" tIns="0" rIns="0" bIns="0"/>
        <a:lstStyle/>
        <a:p>
          <a:pPr>
            <a:buNone/>
          </a:pPr>
          <a:endParaRPr lang="tr-TR" sz="800" b="1" dirty="0">
            <a:solidFill>
              <a:schemeClr val="bg1"/>
            </a:solidFill>
            <a:latin typeface="+mn-lt"/>
          </a:endParaRPr>
        </a:p>
      </dgm:t>
    </dgm:pt>
    <dgm:pt modelId="{61444FA6-ECAB-4C1C-97B9-02CC52B1721F}" type="parTrans" cxnId="{7F291D79-4A5D-40E0-A1D5-7481F00FD9B8}">
      <dgm:prSet/>
      <dgm:spPr/>
      <dgm:t>
        <a:bodyPr/>
        <a:lstStyle/>
        <a:p>
          <a:endParaRPr lang="tr-TR" sz="1000">
            <a:latin typeface="+mn-lt"/>
          </a:endParaRPr>
        </a:p>
      </dgm:t>
    </dgm:pt>
    <dgm:pt modelId="{8A5933C0-D3A9-4168-9AE6-5D2421852FF9}" type="sibTrans" cxnId="{7F291D79-4A5D-40E0-A1D5-7481F00FD9B8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tr-TR" sz="600" dirty="0">
            <a:latin typeface="+mn-lt"/>
          </a:endParaRPr>
        </a:p>
      </dgm:t>
    </dgm:pt>
    <dgm:pt modelId="{5ACF021A-F014-4085-B647-AD15A77F0514}">
      <dgm:prSet phldrT="[Metin]" custT="1"/>
      <dgm:spPr>
        <a:solidFill>
          <a:schemeClr val="bg2">
            <a:lumMod val="25000"/>
          </a:schemeClr>
        </a:solidFill>
      </dgm:spPr>
      <dgm:t>
        <a:bodyPr lIns="0" tIns="0" rIns="0" bIns="0"/>
        <a:lstStyle/>
        <a:p>
          <a:pPr>
            <a:buNone/>
          </a:pPr>
          <a:endParaRPr lang="tr-TR" sz="800" dirty="0">
            <a:solidFill>
              <a:schemeClr val="bg1"/>
            </a:solidFill>
            <a:latin typeface="+mn-lt"/>
          </a:endParaRPr>
        </a:p>
      </dgm:t>
    </dgm:pt>
    <dgm:pt modelId="{D35CD0A5-9A3C-40FE-B90C-23699151471F}" type="parTrans" cxnId="{B9C195D7-CAAF-48DA-948A-0F77F6C7904B}">
      <dgm:prSet/>
      <dgm:spPr/>
      <dgm:t>
        <a:bodyPr/>
        <a:lstStyle/>
        <a:p>
          <a:endParaRPr lang="tr-TR" sz="1000">
            <a:latin typeface="+mn-lt"/>
          </a:endParaRPr>
        </a:p>
      </dgm:t>
    </dgm:pt>
    <dgm:pt modelId="{AF89E91D-1E33-4655-8606-9EA81BDC5BB2}" type="sibTrans" cxnId="{B9C195D7-CAAF-48DA-948A-0F77F6C7904B}">
      <dgm:prSet custT="1"/>
      <dgm:spPr>
        <a:solidFill>
          <a:srgbClr val="E7E6E6">
            <a:lumMod val="25000"/>
          </a:srgb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600" kern="1200" dirty="0">
            <a:solidFill>
              <a:prstClr val="white"/>
            </a:solidFill>
            <a:latin typeface="+mn-lt"/>
            <a:ea typeface="+mn-ea"/>
            <a:cs typeface="+mn-cs"/>
          </a:endParaRPr>
        </a:p>
      </dgm:t>
    </dgm:pt>
    <dgm:pt modelId="{73E89464-5F4E-44AE-AF35-BDB06B26FC56}">
      <dgm:prSet phldrT="[Metin]" custT="1"/>
      <dgm:spPr>
        <a:solidFill>
          <a:srgbClr val="004070"/>
        </a:solidFill>
      </dgm:spPr>
      <dgm:t>
        <a:bodyPr lIns="0" tIns="0" rIns="0" bIns="0"/>
        <a:lstStyle/>
        <a:p>
          <a:pPr>
            <a:buNone/>
          </a:pPr>
          <a:endParaRPr lang="tr-TR" sz="800" b="1" dirty="0">
            <a:solidFill>
              <a:schemeClr val="bg1"/>
            </a:solidFill>
            <a:latin typeface="+mn-lt"/>
          </a:endParaRPr>
        </a:p>
      </dgm:t>
    </dgm:pt>
    <dgm:pt modelId="{2AE60107-2F9B-4003-B9EA-645F166D762B}" type="sibTrans" cxnId="{DBABADB3-DEA6-4827-975A-FE9BF42EE160}">
      <dgm:prSet custT="1"/>
      <dgm:spPr>
        <a:solidFill>
          <a:srgbClr val="004070"/>
        </a:solidFill>
      </dgm:spPr>
      <dgm:t>
        <a:bodyPr/>
        <a:lstStyle/>
        <a:p>
          <a:pPr marL="0" lvl="0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600" dirty="0">
            <a:latin typeface="+mn-lt"/>
          </a:endParaRPr>
        </a:p>
      </dgm:t>
    </dgm:pt>
    <dgm:pt modelId="{8AAC06A0-046B-40C7-9E6D-1C8EF92BF008}" type="parTrans" cxnId="{DBABADB3-DEA6-4827-975A-FE9BF42EE160}">
      <dgm:prSet/>
      <dgm:spPr/>
      <dgm:t>
        <a:bodyPr/>
        <a:lstStyle/>
        <a:p>
          <a:endParaRPr lang="tr-TR" sz="1000">
            <a:latin typeface="+mn-lt"/>
          </a:endParaRPr>
        </a:p>
      </dgm:t>
    </dgm:pt>
    <dgm:pt modelId="{7F7E4837-A3A6-4A83-9C7E-3919777CCBC4}" type="pres">
      <dgm:prSet presAssocID="{80F13E10-0513-4F6F-987E-D7F0AFCFE2B7}" presName="Name0" presStyleCnt="0">
        <dgm:presLayoutVars>
          <dgm:chMax/>
          <dgm:chPref/>
          <dgm:dir/>
          <dgm:animLvl val="lvl"/>
        </dgm:presLayoutVars>
      </dgm:prSet>
      <dgm:spPr/>
    </dgm:pt>
    <dgm:pt modelId="{A188D3D7-5B5F-4278-88CD-DB0D057782DA}" type="pres">
      <dgm:prSet presAssocID="{A0677278-F373-48FD-BF32-A0B4E9354B6A}" presName="composite" presStyleCnt="0"/>
      <dgm:spPr/>
    </dgm:pt>
    <dgm:pt modelId="{9DDE6EA7-9517-4941-BF66-A566DD527870}" type="pres">
      <dgm:prSet presAssocID="{A0677278-F373-48FD-BF32-A0B4E9354B6A}" presName="Parent1" presStyleLbl="node1" presStyleIdx="0" presStyleCnt="8">
        <dgm:presLayoutVars>
          <dgm:chMax val="1"/>
          <dgm:chPref val="1"/>
          <dgm:bulletEnabled val="1"/>
        </dgm:presLayoutVars>
      </dgm:prSet>
      <dgm:spPr>
        <a:xfrm rot="5400000">
          <a:off x="2354055" y="86050"/>
          <a:ext cx="1309062" cy="1138884"/>
        </a:xfrm>
        <a:prstGeom prst="hexagon">
          <a:avLst>
            <a:gd name="adj" fmla="val 25000"/>
            <a:gd name="vf" fmla="val 115470"/>
          </a:avLst>
        </a:prstGeom>
      </dgm:spPr>
    </dgm:pt>
    <dgm:pt modelId="{3F504947-483C-4C7D-B9CC-4F63118E52E2}" type="pres">
      <dgm:prSet presAssocID="{A0677278-F373-48FD-BF32-A0B4E9354B6A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C40DD5A9-FF82-4CA7-B7DE-3DA4C1B77AF7}" type="pres">
      <dgm:prSet presAssocID="{A0677278-F373-48FD-BF32-A0B4E9354B6A}" presName="BalanceSpacing" presStyleCnt="0"/>
      <dgm:spPr/>
    </dgm:pt>
    <dgm:pt modelId="{4983C3BD-3BE5-4C8D-8454-1E647570A464}" type="pres">
      <dgm:prSet presAssocID="{A0677278-F373-48FD-BF32-A0B4E9354B6A}" presName="BalanceSpacing1" presStyleCnt="0"/>
      <dgm:spPr/>
    </dgm:pt>
    <dgm:pt modelId="{B6AEF0F2-E2DB-4BE7-BCA4-CEFBDFB1413B}" type="pres">
      <dgm:prSet presAssocID="{415A7417-CD88-43C8-B26D-BD25BAD153C8}" presName="Accent1Text" presStyleLbl="node1" presStyleIdx="1" presStyleCnt="8"/>
      <dgm:spPr/>
    </dgm:pt>
    <dgm:pt modelId="{BA0D1672-DBFB-4A2C-81BF-11CA8E1ED5F3}" type="pres">
      <dgm:prSet presAssocID="{415A7417-CD88-43C8-B26D-BD25BAD153C8}" presName="spaceBetweenRectangles" presStyleCnt="0"/>
      <dgm:spPr/>
    </dgm:pt>
    <dgm:pt modelId="{EF13677A-F521-41FC-B784-E9188C012C03}" type="pres">
      <dgm:prSet presAssocID="{AC164E92-1BD3-4209-B4A8-4ABE4C035738}" presName="composite" presStyleCnt="0"/>
      <dgm:spPr/>
    </dgm:pt>
    <dgm:pt modelId="{40491B2C-EA8B-4E2A-BB05-4471905358EE}" type="pres">
      <dgm:prSet presAssocID="{AC164E92-1BD3-4209-B4A8-4ABE4C035738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</dgm:pt>
    <dgm:pt modelId="{A480C2ED-4A0B-4D86-86C3-0D47C7D05C98}" type="pres">
      <dgm:prSet presAssocID="{AC164E92-1BD3-4209-B4A8-4ABE4C035738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704A886D-F1CB-45EF-B629-30288C8F1720}" type="pres">
      <dgm:prSet presAssocID="{AC164E92-1BD3-4209-B4A8-4ABE4C035738}" presName="BalanceSpacing" presStyleCnt="0"/>
      <dgm:spPr/>
    </dgm:pt>
    <dgm:pt modelId="{37BAFE7B-E4FB-48F2-ACD1-87C202697773}" type="pres">
      <dgm:prSet presAssocID="{AC164E92-1BD3-4209-B4A8-4ABE4C035738}" presName="BalanceSpacing1" presStyleCnt="0"/>
      <dgm:spPr/>
    </dgm:pt>
    <dgm:pt modelId="{8DCCD175-B1FA-4E6C-A92C-B4ED1353BDDC}" type="pres">
      <dgm:prSet presAssocID="{8A5933C0-D3A9-4168-9AE6-5D2421852FF9}" presName="Accent1Text" presStyleLbl="node1" presStyleIdx="3" presStyleCnt="8"/>
      <dgm:spPr/>
    </dgm:pt>
    <dgm:pt modelId="{6A075AAE-65B1-44E6-9D87-BFF72BB11E5E}" type="pres">
      <dgm:prSet presAssocID="{8A5933C0-D3A9-4168-9AE6-5D2421852FF9}" presName="spaceBetweenRectangles" presStyleCnt="0"/>
      <dgm:spPr/>
    </dgm:pt>
    <dgm:pt modelId="{614B1A89-537C-46BE-BA10-582F4D7C9C6D}" type="pres">
      <dgm:prSet presAssocID="{5ACF021A-F014-4085-B647-AD15A77F0514}" presName="composite" presStyleCnt="0"/>
      <dgm:spPr/>
    </dgm:pt>
    <dgm:pt modelId="{D34CB0D9-609E-4B6F-A8FF-8A4EAC0710CB}" type="pres">
      <dgm:prSet presAssocID="{5ACF021A-F014-4085-B647-AD15A77F0514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</dgm:pt>
    <dgm:pt modelId="{7EDBB7A1-6767-48D6-B3F6-C1954F9A4569}" type="pres">
      <dgm:prSet presAssocID="{5ACF021A-F014-4085-B647-AD15A77F0514}" presName="Childtext1" presStyleLbl="revTx" presStyleIdx="2" presStyleCnt="4" custLinFactNeighborX="-2999" custLinFactNeighborY="3574">
        <dgm:presLayoutVars>
          <dgm:chMax val="0"/>
          <dgm:chPref val="0"/>
          <dgm:bulletEnabled val="1"/>
        </dgm:presLayoutVars>
      </dgm:prSet>
      <dgm:spPr/>
    </dgm:pt>
    <dgm:pt modelId="{9CA4EC63-EFFF-4D80-BE0A-1470606F0528}" type="pres">
      <dgm:prSet presAssocID="{5ACF021A-F014-4085-B647-AD15A77F0514}" presName="BalanceSpacing" presStyleCnt="0"/>
      <dgm:spPr/>
    </dgm:pt>
    <dgm:pt modelId="{7281B77A-3CCC-4768-8B58-BA365E3B9B1F}" type="pres">
      <dgm:prSet presAssocID="{5ACF021A-F014-4085-B647-AD15A77F0514}" presName="BalanceSpacing1" presStyleCnt="0"/>
      <dgm:spPr/>
    </dgm:pt>
    <dgm:pt modelId="{B9E98C4E-3D1A-41F6-83FD-E32FF96978B3}" type="pres">
      <dgm:prSet presAssocID="{AF89E91D-1E33-4655-8606-9EA81BDC5BB2}" presName="Accent1Text" presStyleLbl="node1" presStyleIdx="5" presStyleCnt="8"/>
      <dgm:spPr>
        <a:xfrm rot="5400000">
          <a:off x="1124060" y="2308314"/>
          <a:ext cx="1309062" cy="1138884"/>
        </a:xfrm>
        <a:prstGeom prst="hexagon">
          <a:avLst>
            <a:gd name="adj" fmla="val 25000"/>
            <a:gd name="vf" fmla="val 115470"/>
          </a:avLst>
        </a:prstGeom>
      </dgm:spPr>
    </dgm:pt>
    <dgm:pt modelId="{F4BB47A7-AD27-43B1-A69A-6C6772049053}" type="pres">
      <dgm:prSet presAssocID="{AF89E91D-1E33-4655-8606-9EA81BDC5BB2}" presName="spaceBetweenRectangles" presStyleCnt="0"/>
      <dgm:spPr/>
    </dgm:pt>
    <dgm:pt modelId="{C1D02057-9C30-47CE-8677-DDF6BFB24018}" type="pres">
      <dgm:prSet presAssocID="{73E89464-5F4E-44AE-AF35-BDB06B26FC56}" presName="composite" presStyleCnt="0"/>
      <dgm:spPr/>
    </dgm:pt>
    <dgm:pt modelId="{E77AD439-B212-48FF-9461-2109C30A535E}" type="pres">
      <dgm:prSet presAssocID="{73E89464-5F4E-44AE-AF35-BDB06B26FC56}" presName="Parent1" presStyleLbl="node1" presStyleIdx="6" presStyleCnt="8" custLinFactNeighborY="833">
        <dgm:presLayoutVars>
          <dgm:chMax val="1"/>
          <dgm:chPref val="1"/>
          <dgm:bulletEnabled val="1"/>
        </dgm:presLayoutVars>
      </dgm:prSet>
      <dgm:spPr/>
    </dgm:pt>
    <dgm:pt modelId="{024F5735-072A-4084-89A8-0962537DA805}" type="pres">
      <dgm:prSet presAssocID="{73E89464-5F4E-44AE-AF35-BDB06B26FC56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217C07AA-C837-41E3-B7DB-98264B89AA86}" type="pres">
      <dgm:prSet presAssocID="{73E89464-5F4E-44AE-AF35-BDB06B26FC56}" presName="BalanceSpacing" presStyleCnt="0"/>
      <dgm:spPr/>
    </dgm:pt>
    <dgm:pt modelId="{2F76CB21-0650-4F34-9862-FA002682D62B}" type="pres">
      <dgm:prSet presAssocID="{73E89464-5F4E-44AE-AF35-BDB06B26FC56}" presName="BalanceSpacing1" presStyleCnt="0"/>
      <dgm:spPr/>
    </dgm:pt>
    <dgm:pt modelId="{87B5F209-8E0E-4354-9E58-F3DF9B46291C}" type="pres">
      <dgm:prSet presAssocID="{2AE60107-2F9B-4003-B9EA-645F166D762B}" presName="Accent1Text" presStyleLbl="node1" presStyleIdx="7" presStyleCnt="8" custLinFactNeighborX="-438" custLinFactNeighborY="833"/>
      <dgm:spPr/>
    </dgm:pt>
  </dgm:ptLst>
  <dgm:cxnLst>
    <dgm:cxn modelId="{DEE3EC30-6E0D-4B83-AA9D-9D8CB6274624}" type="presOf" srcId="{80F13E10-0513-4F6F-987E-D7F0AFCFE2B7}" destId="{7F7E4837-A3A6-4A83-9C7E-3919777CCBC4}" srcOrd="0" destOrd="0" presId="urn:microsoft.com/office/officeart/2008/layout/AlternatingHexagons"/>
    <dgm:cxn modelId="{C669AE60-9113-4952-91FD-D41AE9156DC9}" type="presOf" srcId="{2AE60107-2F9B-4003-B9EA-645F166D762B}" destId="{87B5F209-8E0E-4354-9E58-F3DF9B46291C}" srcOrd="0" destOrd="0" presId="urn:microsoft.com/office/officeart/2008/layout/AlternatingHexagons"/>
    <dgm:cxn modelId="{BB31F351-2622-4FD5-80DB-D34540428486}" type="presOf" srcId="{8A5933C0-D3A9-4168-9AE6-5D2421852FF9}" destId="{8DCCD175-B1FA-4E6C-A92C-B4ED1353BDDC}" srcOrd="0" destOrd="0" presId="urn:microsoft.com/office/officeart/2008/layout/AlternatingHexagons"/>
    <dgm:cxn modelId="{7F291D79-4A5D-40E0-A1D5-7481F00FD9B8}" srcId="{80F13E10-0513-4F6F-987E-D7F0AFCFE2B7}" destId="{AC164E92-1BD3-4209-B4A8-4ABE4C035738}" srcOrd="1" destOrd="0" parTransId="{61444FA6-ECAB-4C1C-97B9-02CC52B1721F}" sibTransId="{8A5933C0-D3A9-4168-9AE6-5D2421852FF9}"/>
    <dgm:cxn modelId="{E9C9A382-AF2B-4F06-AA1C-411D94F165B9}" type="presOf" srcId="{AC164E92-1BD3-4209-B4A8-4ABE4C035738}" destId="{40491B2C-EA8B-4E2A-BB05-4471905358EE}" srcOrd="0" destOrd="0" presId="urn:microsoft.com/office/officeart/2008/layout/AlternatingHexagons"/>
    <dgm:cxn modelId="{E948079D-2C00-4ACC-901C-9EAC7F014BDA}" type="presOf" srcId="{73E89464-5F4E-44AE-AF35-BDB06B26FC56}" destId="{E77AD439-B212-48FF-9461-2109C30A535E}" srcOrd="0" destOrd="0" presId="urn:microsoft.com/office/officeart/2008/layout/AlternatingHexagons"/>
    <dgm:cxn modelId="{DBABADB3-DEA6-4827-975A-FE9BF42EE160}" srcId="{80F13E10-0513-4F6F-987E-D7F0AFCFE2B7}" destId="{73E89464-5F4E-44AE-AF35-BDB06B26FC56}" srcOrd="3" destOrd="0" parTransId="{8AAC06A0-046B-40C7-9E6D-1C8EF92BF008}" sibTransId="{2AE60107-2F9B-4003-B9EA-645F166D762B}"/>
    <dgm:cxn modelId="{BAB579B7-5813-4435-9AE0-6E03DDC02C72}" type="presOf" srcId="{415A7417-CD88-43C8-B26D-BD25BAD153C8}" destId="{B6AEF0F2-E2DB-4BE7-BCA4-CEFBDFB1413B}" srcOrd="0" destOrd="0" presId="urn:microsoft.com/office/officeart/2008/layout/AlternatingHexagons"/>
    <dgm:cxn modelId="{5AEF79C8-BB09-4390-ACF7-A7AE8D67B90B}" type="presOf" srcId="{AF89E91D-1E33-4655-8606-9EA81BDC5BB2}" destId="{B9E98C4E-3D1A-41F6-83FD-E32FF96978B3}" srcOrd="0" destOrd="0" presId="urn:microsoft.com/office/officeart/2008/layout/AlternatingHexagons"/>
    <dgm:cxn modelId="{BF0BB9D4-F5B7-4760-BF3F-344DB3EA7BAB}" type="presOf" srcId="{A0677278-F373-48FD-BF32-A0B4E9354B6A}" destId="{9DDE6EA7-9517-4941-BF66-A566DD527870}" srcOrd="0" destOrd="0" presId="urn:microsoft.com/office/officeart/2008/layout/AlternatingHexagons"/>
    <dgm:cxn modelId="{B9C195D7-CAAF-48DA-948A-0F77F6C7904B}" srcId="{80F13E10-0513-4F6F-987E-D7F0AFCFE2B7}" destId="{5ACF021A-F014-4085-B647-AD15A77F0514}" srcOrd="2" destOrd="0" parTransId="{D35CD0A5-9A3C-40FE-B90C-23699151471F}" sibTransId="{AF89E91D-1E33-4655-8606-9EA81BDC5BB2}"/>
    <dgm:cxn modelId="{9CCBB5E3-1AC1-4B0C-8DB1-F9F37B0E5982}" type="presOf" srcId="{5ACF021A-F014-4085-B647-AD15A77F0514}" destId="{D34CB0D9-609E-4B6F-A8FF-8A4EAC0710CB}" srcOrd="0" destOrd="0" presId="urn:microsoft.com/office/officeart/2008/layout/AlternatingHexagons"/>
    <dgm:cxn modelId="{9D9E9EFA-EC2E-41AD-A4F5-61DA65F53C65}" srcId="{80F13E10-0513-4F6F-987E-D7F0AFCFE2B7}" destId="{A0677278-F373-48FD-BF32-A0B4E9354B6A}" srcOrd="0" destOrd="0" parTransId="{B265DF24-CF42-40FE-B583-FE5358F3010F}" sibTransId="{415A7417-CD88-43C8-B26D-BD25BAD153C8}"/>
    <dgm:cxn modelId="{B70D4ACF-FC22-487D-9DBE-2C7C8042201E}" type="presParOf" srcId="{7F7E4837-A3A6-4A83-9C7E-3919777CCBC4}" destId="{A188D3D7-5B5F-4278-88CD-DB0D057782DA}" srcOrd="0" destOrd="0" presId="urn:microsoft.com/office/officeart/2008/layout/AlternatingHexagons"/>
    <dgm:cxn modelId="{87087862-C169-4150-9263-A9CE332AF66A}" type="presParOf" srcId="{A188D3D7-5B5F-4278-88CD-DB0D057782DA}" destId="{9DDE6EA7-9517-4941-BF66-A566DD527870}" srcOrd="0" destOrd="0" presId="urn:microsoft.com/office/officeart/2008/layout/AlternatingHexagons"/>
    <dgm:cxn modelId="{805D0B3A-7EEA-4715-A1FC-F2B3F3F4B737}" type="presParOf" srcId="{A188D3D7-5B5F-4278-88CD-DB0D057782DA}" destId="{3F504947-483C-4C7D-B9CC-4F63118E52E2}" srcOrd="1" destOrd="0" presId="urn:microsoft.com/office/officeart/2008/layout/AlternatingHexagons"/>
    <dgm:cxn modelId="{468D2BC9-8A81-492F-863F-62575FF644E6}" type="presParOf" srcId="{A188D3D7-5B5F-4278-88CD-DB0D057782DA}" destId="{C40DD5A9-FF82-4CA7-B7DE-3DA4C1B77AF7}" srcOrd="2" destOrd="0" presId="urn:microsoft.com/office/officeart/2008/layout/AlternatingHexagons"/>
    <dgm:cxn modelId="{6EA20046-4FB9-4757-91EF-0AB2678B40CC}" type="presParOf" srcId="{A188D3D7-5B5F-4278-88CD-DB0D057782DA}" destId="{4983C3BD-3BE5-4C8D-8454-1E647570A464}" srcOrd="3" destOrd="0" presId="urn:microsoft.com/office/officeart/2008/layout/AlternatingHexagons"/>
    <dgm:cxn modelId="{F3BE4A58-FBCD-44AE-9181-7956C8B74947}" type="presParOf" srcId="{A188D3D7-5B5F-4278-88CD-DB0D057782DA}" destId="{B6AEF0F2-E2DB-4BE7-BCA4-CEFBDFB1413B}" srcOrd="4" destOrd="0" presId="urn:microsoft.com/office/officeart/2008/layout/AlternatingHexagons"/>
    <dgm:cxn modelId="{B15E9332-78FE-4D3F-9A05-6231E86CDF7F}" type="presParOf" srcId="{7F7E4837-A3A6-4A83-9C7E-3919777CCBC4}" destId="{BA0D1672-DBFB-4A2C-81BF-11CA8E1ED5F3}" srcOrd="1" destOrd="0" presId="urn:microsoft.com/office/officeart/2008/layout/AlternatingHexagons"/>
    <dgm:cxn modelId="{0667BC04-D720-4D82-924E-CA5852F950F9}" type="presParOf" srcId="{7F7E4837-A3A6-4A83-9C7E-3919777CCBC4}" destId="{EF13677A-F521-41FC-B784-E9188C012C03}" srcOrd="2" destOrd="0" presId="urn:microsoft.com/office/officeart/2008/layout/AlternatingHexagons"/>
    <dgm:cxn modelId="{1E3E98A4-8431-4571-9C35-624F7B05269C}" type="presParOf" srcId="{EF13677A-F521-41FC-B784-E9188C012C03}" destId="{40491B2C-EA8B-4E2A-BB05-4471905358EE}" srcOrd="0" destOrd="0" presId="urn:microsoft.com/office/officeart/2008/layout/AlternatingHexagons"/>
    <dgm:cxn modelId="{DD263E41-3C66-4C33-9598-A9D061E9305F}" type="presParOf" srcId="{EF13677A-F521-41FC-B784-E9188C012C03}" destId="{A480C2ED-4A0B-4D86-86C3-0D47C7D05C98}" srcOrd="1" destOrd="0" presId="urn:microsoft.com/office/officeart/2008/layout/AlternatingHexagons"/>
    <dgm:cxn modelId="{5CFCAB44-A198-4DBD-AAD7-FD3B6B22C36D}" type="presParOf" srcId="{EF13677A-F521-41FC-B784-E9188C012C03}" destId="{704A886D-F1CB-45EF-B629-30288C8F1720}" srcOrd="2" destOrd="0" presId="urn:microsoft.com/office/officeart/2008/layout/AlternatingHexagons"/>
    <dgm:cxn modelId="{59586F13-3E54-4CF9-B044-E0453C2ED3A5}" type="presParOf" srcId="{EF13677A-F521-41FC-B784-E9188C012C03}" destId="{37BAFE7B-E4FB-48F2-ACD1-87C202697773}" srcOrd="3" destOrd="0" presId="urn:microsoft.com/office/officeart/2008/layout/AlternatingHexagons"/>
    <dgm:cxn modelId="{E0D47CCA-6039-4C7C-A01D-B823D5B48A58}" type="presParOf" srcId="{EF13677A-F521-41FC-B784-E9188C012C03}" destId="{8DCCD175-B1FA-4E6C-A92C-B4ED1353BDDC}" srcOrd="4" destOrd="0" presId="urn:microsoft.com/office/officeart/2008/layout/AlternatingHexagons"/>
    <dgm:cxn modelId="{EBDBDB35-DDDB-4E9C-8CC4-D607A90E2801}" type="presParOf" srcId="{7F7E4837-A3A6-4A83-9C7E-3919777CCBC4}" destId="{6A075AAE-65B1-44E6-9D87-BFF72BB11E5E}" srcOrd="3" destOrd="0" presId="urn:microsoft.com/office/officeart/2008/layout/AlternatingHexagons"/>
    <dgm:cxn modelId="{E6459C1E-24F9-4BFA-B724-4C846F3220C8}" type="presParOf" srcId="{7F7E4837-A3A6-4A83-9C7E-3919777CCBC4}" destId="{614B1A89-537C-46BE-BA10-582F4D7C9C6D}" srcOrd="4" destOrd="0" presId="urn:microsoft.com/office/officeart/2008/layout/AlternatingHexagons"/>
    <dgm:cxn modelId="{0F3B1B46-C02B-40E2-B581-1A59C5D37CA0}" type="presParOf" srcId="{614B1A89-537C-46BE-BA10-582F4D7C9C6D}" destId="{D34CB0D9-609E-4B6F-A8FF-8A4EAC0710CB}" srcOrd="0" destOrd="0" presId="urn:microsoft.com/office/officeart/2008/layout/AlternatingHexagons"/>
    <dgm:cxn modelId="{CF26D939-D8C1-4641-8E53-C6A7423E06DA}" type="presParOf" srcId="{614B1A89-537C-46BE-BA10-582F4D7C9C6D}" destId="{7EDBB7A1-6767-48D6-B3F6-C1954F9A4569}" srcOrd="1" destOrd="0" presId="urn:microsoft.com/office/officeart/2008/layout/AlternatingHexagons"/>
    <dgm:cxn modelId="{4F1FA97F-0D37-4960-A352-B61931CF851A}" type="presParOf" srcId="{614B1A89-537C-46BE-BA10-582F4D7C9C6D}" destId="{9CA4EC63-EFFF-4D80-BE0A-1470606F0528}" srcOrd="2" destOrd="0" presId="urn:microsoft.com/office/officeart/2008/layout/AlternatingHexagons"/>
    <dgm:cxn modelId="{E9295685-C2FB-4FE7-B1DD-2DEF6B24E955}" type="presParOf" srcId="{614B1A89-537C-46BE-BA10-582F4D7C9C6D}" destId="{7281B77A-3CCC-4768-8B58-BA365E3B9B1F}" srcOrd="3" destOrd="0" presId="urn:microsoft.com/office/officeart/2008/layout/AlternatingHexagons"/>
    <dgm:cxn modelId="{9FAAFFCA-5809-46D5-9BD5-C2F6E86801E8}" type="presParOf" srcId="{614B1A89-537C-46BE-BA10-582F4D7C9C6D}" destId="{B9E98C4E-3D1A-41F6-83FD-E32FF96978B3}" srcOrd="4" destOrd="0" presId="urn:microsoft.com/office/officeart/2008/layout/AlternatingHexagons"/>
    <dgm:cxn modelId="{7BE93095-AF32-4030-854F-6E3FD5BB4EFF}" type="presParOf" srcId="{7F7E4837-A3A6-4A83-9C7E-3919777CCBC4}" destId="{F4BB47A7-AD27-43B1-A69A-6C6772049053}" srcOrd="5" destOrd="0" presId="urn:microsoft.com/office/officeart/2008/layout/AlternatingHexagons"/>
    <dgm:cxn modelId="{682AF527-4D0B-419D-8380-BF4AE95A4376}" type="presParOf" srcId="{7F7E4837-A3A6-4A83-9C7E-3919777CCBC4}" destId="{C1D02057-9C30-47CE-8677-DDF6BFB24018}" srcOrd="6" destOrd="0" presId="urn:microsoft.com/office/officeart/2008/layout/AlternatingHexagons"/>
    <dgm:cxn modelId="{56128522-0C3D-4ABC-A617-C29FEC72CC9C}" type="presParOf" srcId="{C1D02057-9C30-47CE-8677-DDF6BFB24018}" destId="{E77AD439-B212-48FF-9461-2109C30A535E}" srcOrd="0" destOrd="0" presId="urn:microsoft.com/office/officeart/2008/layout/AlternatingHexagons"/>
    <dgm:cxn modelId="{912D312A-CF1A-4A99-8D42-21B19F6FB19F}" type="presParOf" srcId="{C1D02057-9C30-47CE-8677-DDF6BFB24018}" destId="{024F5735-072A-4084-89A8-0962537DA805}" srcOrd="1" destOrd="0" presId="urn:microsoft.com/office/officeart/2008/layout/AlternatingHexagons"/>
    <dgm:cxn modelId="{E661BC66-C8E7-43A2-975C-FC0E9F1BBF4B}" type="presParOf" srcId="{C1D02057-9C30-47CE-8677-DDF6BFB24018}" destId="{217C07AA-C837-41E3-B7DB-98264B89AA86}" srcOrd="2" destOrd="0" presId="urn:microsoft.com/office/officeart/2008/layout/AlternatingHexagons"/>
    <dgm:cxn modelId="{48A028CA-8148-43F0-B1EC-F81EE98B10D7}" type="presParOf" srcId="{C1D02057-9C30-47CE-8677-DDF6BFB24018}" destId="{2F76CB21-0650-4F34-9862-FA002682D62B}" srcOrd="3" destOrd="0" presId="urn:microsoft.com/office/officeart/2008/layout/AlternatingHexagons"/>
    <dgm:cxn modelId="{D088911B-BB6F-43AA-977A-BB7ACFE86F5B}" type="presParOf" srcId="{C1D02057-9C30-47CE-8677-DDF6BFB24018}" destId="{87B5F209-8E0E-4354-9E58-F3DF9B46291C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79F2105-CCA7-4361-928D-89F0BCB2D8D7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80237087-B745-48AE-A25A-A8B4D8B2549B}">
      <dgm:prSet custT="1"/>
      <dgm:spPr/>
      <dgm:t>
        <a:bodyPr anchor="t"/>
        <a:lstStyle/>
        <a:p>
          <a:pPr algn="ctr" rtl="0"/>
          <a:endParaRPr lang="tr-TR" sz="1400" b="1" dirty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algn="ctr" rtl="0"/>
          <a:r>
            <a:rPr lang="tr-TR" sz="14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ÖNLEYİCİ KONTROLLER</a:t>
          </a:r>
        </a:p>
        <a:p>
          <a:pPr algn="ctr" rtl="0"/>
          <a:r>
            <a:rPr lang="tr-TR" sz="14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 </a:t>
          </a:r>
          <a:r>
            <a:rPr lang="tr-TR" sz="1400" b="0" dirty="0">
              <a:latin typeface="Segoe UI" panose="020B0502040204020203" pitchFamily="34" charset="0"/>
              <a:cs typeface="Segoe UI" panose="020B0502040204020203" pitchFamily="34" charset="0"/>
            </a:rPr>
            <a:t>Risklerin olma olasılığını azaltıp makul seviyede tutulmasına yönelik tedbirleri içerir</a:t>
          </a:r>
        </a:p>
      </dgm:t>
    </dgm:pt>
    <dgm:pt modelId="{5FB8576C-2304-4A21-9EC0-E16AE4061263}" type="parTrans" cxnId="{1FAF985C-6BDB-40ED-A50D-B4C8EBAC5C02}">
      <dgm:prSet/>
      <dgm:spPr/>
      <dgm:t>
        <a:bodyPr/>
        <a:lstStyle/>
        <a:p>
          <a:endParaRPr lang="tr-TR"/>
        </a:p>
      </dgm:t>
    </dgm:pt>
    <dgm:pt modelId="{3DE6AB7A-C23A-4BC4-9090-4EA3C5BB6A0A}" type="sibTrans" cxnId="{1FAF985C-6BDB-40ED-A50D-B4C8EBAC5C02}">
      <dgm:prSet/>
      <dgm:spPr/>
      <dgm:t>
        <a:bodyPr/>
        <a:lstStyle/>
        <a:p>
          <a:endParaRPr lang="tr-TR"/>
        </a:p>
      </dgm:t>
    </dgm:pt>
    <dgm:pt modelId="{9C596C18-4916-437A-8FF1-E293E552879E}">
      <dgm:prSet/>
      <dgm:spPr/>
      <dgm:t>
        <a:bodyPr/>
        <a:lstStyle/>
        <a:p>
          <a:pPr rtl="0"/>
          <a:r>
            <a:rPr lang="tr-TR" dirty="0">
              <a:solidFill>
                <a:schemeClr val="tx1">
                  <a:lumMod val="85000"/>
                  <a:lumOff val="15000"/>
                </a:schemeClr>
              </a:solidFill>
            </a:rPr>
            <a:t>Görevler Ayrılığı.</a:t>
          </a:r>
        </a:p>
      </dgm:t>
    </dgm:pt>
    <dgm:pt modelId="{3BBDA698-037F-43F0-8692-B547AC4C211D}" type="parTrans" cxnId="{0BC1C6D1-A6F0-4796-A84D-366C0244A676}">
      <dgm:prSet/>
      <dgm:spPr/>
      <dgm:t>
        <a:bodyPr/>
        <a:lstStyle/>
        <a:p>
          <a:endParaRPr lang="tr-TR"/>
        </a:p>
      </dgm:t>
    </dgm:pt>
    <dgm:pt modelId="{FA3AEC34-A855-4C68-829B-8473873CF57A}" type="sibTrans" cxnId="{0BC1C6D1-A6F0-4796-A84D-366C0244A676}">
      <dgm:prSet/>
      <dgm:spPr/>
      <dgm:t>
        <a:bodyPr/>
        <a:lstStyle/>
        <a:p>
          <a:endParaRPr lang="tr-TR"/>
        </a:p>
      </dgm:t>
    </dgm:pt>
    <dgm:pt modelId="{F1A13023-DCC8-44EA-9576-812A04CE438D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pPr rtl="0"/>
          <a:r>
            <a:rPr lang="tr-TR" dirty="0"/>
            <a:t>Örneğin; bir satın alma işleminde talep eden, araştırma yapan, kontrol eden, teslim alan aynı kişi ya da kişiler olamaz.</a:t>
          </a:r>
        </a:p>
      </dgm:t>
    </dgm:pt>
    <dgm:pt modelId="{013DCEC3-1A9D-4215-8577-35766E2837CB}" type="parTrans" cxnId="{B33A8789-45FF-44A9-ACAC-B0D7455C4309}">
      <dgm:prSet/>
      <dgm:spPr/>
      <dgm:t>
        <a:bodyPr/>
        <a:lstStyle/>
        <a:p>
          <a:endParaRPr lang="tr-TR"/>
        </a:p>
      </dgm:t>
    </dgm:pt>
    <dgm:pt modelId="{514A8A51-B2B6-4BC0-9ABA-D4BC9D9EB828}" type="sibTrans" cxnId="{B33A8789-45FF-44A9-ACAC-B0D7455C4309}">
      <dgm:prSet/>
      <dgm:spPr/>
      <dgm:t>
        <a:bodyPr/>
        <a:lstStyle/>
        <a:p>
          <a:endParaRPr lang="tr-TR"/>
        </a:p>
      </dgm:t>
    </dgm:pt>
    <dgm:pt modelId="{EBB7A820-31DA-4DF4-8EC6-674B0D9C6716}">
      <dgm:prSet custT="1"/>
      <dgm:spPr/>
      <dgm:t>
        <a:bodyPr anchor="t"/>
        <a:lstStyle/>
        <a:p>
          <a:pPr algn="ctr" rtl="0"/>
          <a:endParaRPr lang="tr-TR" sz="1400" b="1" dirty="0"/>
        </a:p>
        <a:p>
          <a:pPr algn="ctr" rtl="0"/>
          <a:r>
            <a:rPr lang="tr-TR" sz="1400" b="1" dirty="0"/>
            <a:t>YÖNLENDİRİCİ KONTROLLER  </a:t>
          </a:r>
        </a:p>
        <a:p>
          <a:pPr algn="ctr" rtl="0"/>
          <a:r>
            <a:rPr lang="tr-TR" sz="1400" b="1" dirty="0"/>
            <a:t> </a:t>
          </a:r>
          <a:r>
            <a:rPr lang="tr-TR" sz="1400" dirty="0"/>
            <a:t>Riskleri; bilgilendirme, koruma, eğitim verme gibi önlemlerle kontrol altına alma yöntemleridir.</a:t>
          </a:r>
        </a:p>
      </dgm:t>
    </dgm:pt>
    <dgm:pt modelId="{8BE1A5B0-0600-4473-94A6-DE001DE59FD0}" type="parTrans" cxnId="{9EED7946-FD2D-4AB1-AD0F-8757247B9C36}">
      <dgm:prSet/>
      <dgm:spPr/>
      <dgm:t>
        <a:bodyPr/>
        <a:lstStyle/>
        <a:p>
          <a:endParaRPr lang="tr-TR"/>
        </a:p>
      </dgm:t>
    </dgm:pt>
    <dgm:pt modelId="{983B4640-C3B0-480B-A1EA-6109636FF718}" type="sibTrans" cxnId="{9EED7946-FD2D-4AB1-AD0F-8757247B9C36}">
      <dgm:prSet/>
      <dgm:spPr/>
      <dgm:t>
        <a:bodyPr/>
        <a:lstStyle/>
        <a:p>
          <a:endParaRPr lang="tr-TR"/>
        </a:p>
      </dgm:t>
    </dgm:pt>
    <dgm:pt modelId="{6A0C9E26-FEBD-4FCB-AD6C-DC257D97373E}">
      <dgm:prSet/>
      <dgm:spPr/>
      <dgm:t>
        <a:bodyPr/>
        <a:lstStyle/>
        <a:p>
          <a:pPr rtl="0"/>
          <a:r>
            <a:rPr lang="tr-TR" dirty="0">
              <a:solidFill>
                <a:schemeClr val="tx1">
                  <a:lumMod val="85000"/>
                  <a:lumOff val="15000"/>
                </a:schemeClr>
              </a:solidFill>
            </a:rPr>
            <a:t>Riskleri azaltacak önemli prosedürlerin belirlenmesi ve personele duyurulması</a:t>
          </a:r>
        </a:p>
      </dgm:t>
    </dgm:pt>
    <dgm:pt modelId="{B52DC834-4994-41DB-9445-9B1B17CB5108}" type="parTrans" cxnId="{80919D8D-9589-4B9F-BBC4-EB0967BF95AE}">
      <dgm:prSet/>
      <dgm:spPr/>
      <dgm:t>
        <a:bodyPr/>
        <a:lstStyle/>
        <a:p>
          <a:endParaRPr lang="tr-TR"/>
        </a:p>
      </dgm:t>
    </dgm:pt>
    <dgm:pt modelId="{047E66FC-AD26-4380-87CD-35B8D2736A16}" type="sibTrans" cxnId="{80919D8D-9589-4B9F-BBC4-EB0967BF95AE}">
      <dgm:prSet/>
      <dgm:spPr/>
      <dgm:t>
        <a:bodyPr/>
        <a:lstStyle/>
        <a:p>
          <a:endParaRPr lang="tr-TR"/>
        </a:p>
      </dgm:t>
    </dgm:pt>
    <dgm:pt modelId="{5BF07ACA-3DAC-41CE-983E-CF81A99871E6}">
      <dgm:prSet/>
      <dgm:spPr/>
      <dgm:t>
        <a:bodyPr/>
        <a:lstStyle/>
        <a:p>
          <a:pPr rtl="0"/>
          <a:r>
            <a:rPr lang="tr-TR" dirty="0"/>
            <a:t>Her bir çalışanın görev tanımlarının bildirilmesi </a:t>
          </a:r>
        </a:p>
      </dgm:t>
    </dgm:pt>
    <dgm:pt modelId="{DC92F34A-A336-40BE-8712-18F84EEBC853}" type="parTrans" cxnId="{D41CF16B-0E43-42CA-B64D-F0DAE43BD200}">
      <dgm:prSet/>
      <dgm:spPr/>
      <dgm:t>
        <a:bodyPr/>
        <a:lstStyle/>
        <a:p>
          <a:endParaRPr lang="tr-TR"/>
        </a:p>
      </dgm:t>
    </dgm:pt>
    <dgm:pt modelId="{17F93E06-0905-4154-AE3F-C4B0D278C4C1}" type="sibTrans" cxnId="{D41CF16B-0E43-42CA-B64D-F0DAE43BD200}">
      <dgm:prSet/>
      <dgm:spPr/>
      <dgm:t>
        <a:bodyPr/>
        <a:lstStyle/>
        <a:p>
          <a:endParaRPr lang="tr-TR"/>
        </a:p>
      </dgm:t>
    </dgm:pt>
    <dgm:pt modelId="{E207B1CE-C3AA-4F0E-B287-FFA661071B98}">
      <dgm:prSet custT="1"/>
      <dgm:spPr/>
      <dgm:t>
        <a:bodyPr anchor="t"/>
        <a:lstStyle/>
        <a:p>
          <a:pPr algn="ctr" rtl="0"/>
          <a:endParaRPr lang="tr-TR" sz="1400" b="1" dirty="0"/>
        </a:p>
        <a:p>
          <a:pPr algn="ctr" rtl="0"/>
          <a:r>
            <a:rPr lang="tr-TR" sz="1400" b="1" dirty="0"/>
            <a:t>TESPİT EDİCİ KONTROLLER   </a:t>
          </a:r>
        </a:p>
        <a:p>
          <a:pPr algn="ctr" rtl="0"/>
          <a:r>
            <a:rPr lang="tr-TR" sz="1400" dirty="0"/>
            <a:t>Risk  gerçekleştikten sonra oluşan zararın ne olduğunun tespiti amacıyla yapılan kontrollerdir.</a:t>
          </a:r>
        </a:p>
      </dgm:t>
    </dgm:pt>
    <dgm:pt modelId="{AA69A299-14CC-47F6-A0DF-B0191B6E3B28}" type="parTrans" cxnId="{46E2DD2A-44A4-49DF-B832-C69CEF9F58F9}">
      <dgm:prSet/>
      <dgm:spPr/>
      <dgm:t>
        <a:bodyPr/>
        <a:lstStyle/>
        <a:p>
          <a:endParaRPr lang="tr-TR"/>
        </a:p>
      </dgm:t>
    </dgm:pt>
    <dgm:pt modelId="{A3C69F82-87AD-413E-BFF7-697FBCD79B1E}" type="sibTrans" cxnId="{46E2DD2A-44A4-49DF-B832-C69CEF9F58F9}">
      <dgm:prSet/>
      <dgm:spPr/>
      <dgm:t>
        <a:bodyPr/>
        <a:lstStyle/>
        <a:p>
          <a:endParaRPr lang="tr-TR"/>
        </a:p>
      </dgm:t>
    </dgm:pt>
    <dgm:pt modelId="{F15082FF-0CC6-4129-AAEF-6E9A24929B28}">
      <dgm:prSet/>
      <dgm:spPr/>
      <dgm:t>
        <a:bodyPr/>
        <a:lstStyle/>
        <a:p>
          <a:pPr rtl="0"/>
          <a:r>
            <a:rPr lang="tr-TR" dirty="0"/>
            <a:t>Dönemsel ya da gerekli görülmesi durumunda yapılan sayımlar</a:t>
          </a:r>
        </a:p>
      </dgm:t>
    </dgm:pt>
    <dgm:pt modelId="{E1CA46BD-D986-4E91-A144-8588A7CF672D}" type="parTrans" cxnId="{47B874B1-76DF-4D97-BD64-2B2E0500DE0F}">
      <dgm:prSet/>
      <dgm:spPr/>
      <dgm:t>
        <a:bodyPr/>
        <a:lstStyle/>
        <a:p>
          <a:endParaRPr lang="tr-TR"/>
        </a:p>
      </dgm:t>
    </dgm:pt>
    <dgm:pt modelId="{02B942CB-45EC-409B-99A0-08D38E7B8F83}" type="sibTrans" cxnId="{47B874B1-76DF-4D97-BD64-2B2E0500DE0F}">
      <dgm:prSet/>
      <dgm:spPr/>
      <dgm:t>
        <a:bodyPr/>
        <a:lstStyle/>
        <a:p>
          <a:endParaRPr lang="tr-TR"/>
        </a:p>
      </dgm:t>
    </dgm:pt>
    <dgm:pt modelId="{9CCF5DAD-5224-4106-9433-C89A5D5DA6DD}">
      <dgm:prSet/>
      <dgm:spPr/>
      <dgm:t>
        <a:bodyPr/>
        <a:lstStyle/>
        <a:p>
          <a:pPr rtl="0"/>
          <a:r>
            <a:rPr lang="tr-TR"/>
            <a:t>Yapılan bir ödeme ya da ihale ile ilgili uygunluk kontrolleri</a:t>
          </a:r>
        </a:p>
      </dgm:t>
    </dgm:pt>
    <dgm:pt modelId="{9B70CA96-F6C8-4004-B58E-453FBFE866E1}" type="parTrans" cxnId="{C909631F-FAFE-4AF7-98F9-4928DFFE9DF9}">
      <dgm:prSet/>
      <dgm:spPr/>
      <dgm:t>
        <a:bodyPr/>
        <a:lstStyle/>
        <a:p>
          <a:endParaRPr lang="tr-TR"/>
        </a:p>
      </dgm:t>
    </dgm:pt>
    <dgm:pt modelId="{44C6BD67-2135-4C0E-80E6-C2DD34A6BA8B}" type="sibTrans" cxnId="{C909631F-FAFE-4AF7-98F9-4928DFFE9DF9}">
      <dgm:prSet/>
      <dgm:spPr/>
      <dgm:t>
        <a:bodyPr/>
        <a:lstStyle/>
        <a:p>
          <a:endParaRPr lang="tr-TR"/>
        </a:p>
      </dgm:t>
    </dgm:pt>
    <dgm:pt modelId="{C2F0C2B2-899B-4739-88C8-E6022A6FF63B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pPr rtl="0"/>
          <a:r>
            <a:rPr lang="tr-TR" dirty="0"/>
            <a:t>Gelir gider durumunun karşılaştırılması</a:t>
          </a:r>
        </a:p>
      </dgm:t>
    </dgm:pt>
    <dgm:pt modelId="{5FE1CB6E-FB6E-43F8-BBE7-AFDD87FA1B97}" type="parTrans" cxnId="{EEBD9216-3339-4204-B884-EA9D44E97A86}">
      <dgm:prSet/>
      <dgm:spPr/>
      <dgm:t>
        <a:bodyPr/>
        <a:lstStyle/>
        <a:p>
          <a:endParaRPr lang="tr-TR"/>
        </a:p>
      </dgm:t>
    </dgm:pt>
    <dgm:pt modelId="{E9EE2F14-E8A9-422B-9F6C-B593C9D96B73}" type="sibTrans" cxnId="{EEBD9216-3339-4204-B884-EA9D44E97A86}">
      <dgm:prSet/>
      <dgm:spPr/>
      <dgm:t>
        <a:bodyPr/>
        <a:lstStyle/>
        <a:p>
          <a:endParaRPr lang="tr-TR"/>
        </a:p>
      </dgm:t>
    </dgm:pt>
    <dgm:pt modelId="{47E386DA-D05A-47B4-8729-82E7EB7D8585}">
      <dgm:prSet/>
      <dgm:spPr/>
      <dgm:t>
        <a:bodyPr/>
        <a:lstStyle/>
        <a:p>
          <a:pPr rtl="0"/>
          <a:r>
            <a:rPr lang="tr-TR" dirty="0">
              <a:solidFill>
                <a:schemeClr val="tx1">
                  <a:lumMod val="85000"/>
                  <a:lumOff val="15000"/>
                </a:schemeClr>
              </a:solidFill>
            </a:rPr>
            <a:t>İç ve dış denetim raporlar</a:t>
          </a:r>
        </a:p>
      </dgm:t>
    </dgm:pt>
    <dgm:pt modelId="{8A331251-6724-4330-A0BC-707A0F68B34E}" type="parTrans" cxnId="{9D990DE1-7E74-4472-8961-429800132F69}">
      <dgm:prSet/>
      <dgm:spPr/>
      <dgm:t>
        <a:bodyPr/>
        <a:lstStyle/>
        <a:p>
          <a:endParaRPr lang="tr-TR"/>
        </a:p>
      </dgm:t>
    </dgm:pt>
    <dgm:pt modelId="{CD64F244-2FD3-4CC7-AC9D-1D9F4BDAF624}" type="sibTrans" cxnId="{9D990DE1-7E74-4472-8961-429800132F69}">
      <dgm:prSet/>
      <dgm:spPr/>
      <dgm:t>
        <a:bodyPr/>
        <a:lstStyle/>
        <a:p>
          <a:endParaRPr lang="tr-TR"/>
        </a:p>
      </dgm:t>
    </dgm:pt>
    <dgm:pt modelId="{1409E20F-3DA9-4D23-A207-25282D326558}">
      <dgm:prSet custT="1"/>
      <dgm:spPr/>
      <dgm:t>
        <a:bodyPr anchor="t"/>
        <a:lstStyle/>
        <a:p>
          <a:pPr algn="ctr" rtl="0"/>
          <a:endParaRPr lang="tr-TR" sz="1400" b="1" dirty="0">
            <a:solidFill>
              <a:schemeClr val="tx1"/>
            </a:solidFill>
          </a:endParaRPr>
        </a:p>
        <a:p>
          <a:pPr algn="ctr" rtl="0"/>
          <a:r>
            <a:rPr lang="tr-TR" sz="1400" b="1" dirty="0">
              <a:solidFill>
                <a:schemeClr val="tx1"/>
              </a:solidFill>
            </a:rPr>
            <a:t>DÜZELTİCİ KONTROLLER </a:t>
          </a:r>
        </a:p>
        <a:p>
          <a:pPr algn="ctr" rtl="0"/>
          <a:r>
            <a:rPr lang="tr-TR" sz="1400" dirty="0"/>
            <a:t>Risk gerçekleştikten sonra, zararı düzeltmeye yönelik kontrollerdir</a:t>
          </a:r>
        </a:p>
      </dgm:t>
    </dgm:pt>
    <dgm:pt modelId="{FFF11D92-321B-4A7E-B007-3C37FAB11C62}" type="parTrans" cxnId="{29BBBE7B-097F-473C-A102-E69CB14E1193}">
      <dgm:prSet/>
      <dgm:spPr/>
      <dgm:t>
        <a:bodyPr/>
        <a:lstStyle/>
        <a:p>
          <a:endParaRPr lang="tr-TR"/>
        </a:p>
      </dgm:t>
    </dgm:pt>
    <dgm:pt modelId="{D9913097-12DA-441D-A6D3-B7E465ECC788}" type="sibTrans" cxnId="{29BBBE7B-097F-473C-A102-E69CB14E1193}">
      <dgm:prSet/>
      <dgm:spPr/>
      <dgm:t>
        <a:bodyPr/>
        <a:lstStyle/>
        <a:p>
          <a:endParaRPr lang="tr-TR"/>
        </a:p>
      </dgm:t>
    </dgm:pt>
    <dgm:pt modelId="{B8DB584A-BF56-4ACC-A2C5-4F2CA432DAEB}">
      <dgm:prSet/>
      <dgm:spPr/>
      <dgm:t>
        <a:bodyPr/>
        <a:lstStyle/>
        <a:p>
          <a:pPr rtl="0"/>
          <a:r>
            <a:rPr lang="tr-TR"/>
            <a:t>Tespit edilen kayıp ve zararı geri almak </a:t>
          </a:r>
        </a:p>
      </dgm:t>
    </dgm:pt>
    <dgm:pt modelId="{4EB61646-A317-4A0E-B33B-A0C5EBE717E1}" type="parTrans" cxnId="{FF862E76-0A9C-4C96-B9A6-26A97327DE81}">
      <dgm:prSet/>
      <dgm:spPr/>
      <dgm:t>
        <a:bodyPr/>
        <a:lstStyle/>
        <a:p>
          <a:endParaRPr lang="tr-TR"/>
        </a:p>
      </dgm:t>
    </dgm:pt>
    <dgm:pt modelId="{73EAA785-CC0C-416B-A9D7-32995F343071}" type="sibTrans" cxnId="{FF862E76-0A9C-4C96-B9A6-26A97327DE81}">
      <dgm:prSet/>
      <dgm:spPr/>
      <dgm:t>
        <a:bodyPr/>
        <a:lstStyle/>
        <a:p>
          <a:endParaRPr lang="tr-TR"/>
        </a:p>
      </dgm:t>
    </dgm:pt>
    <dgm:pt modelId="{BB69C926-B294-4F6C-A95A-CD779E982F33}">
      <dgm:prSet/>
      <dgm:spPr/>
      <dgm:t>
        <a:bodyPr/>
        <a:lstStyle/>
        <a:p>
          <a:pPr rtl="0"/>
          <a:r>
            <a:rPr lang="tr-TR"/>
            <a:t>İş tanımlarını ve örgüt yapısını yenilemek </a:t>
          </a:r>
        </a:p>
      </dgm:t>
    </dgm:pt>
    <dgm:pt modelId="{E9436D5C-BABD-462D-8825-7B30BF146B85}" type="parTrans" cxnId="{625FACAA-B759-4BE0-90BF-CC8D98730B1C}">
      <dgm:prSet/>
      <dgm:spPr/>
      <dgm:t>
        <a:bodyPr/>
        <a:lstStyle/>
        <a:p>
          <a:endParaRPr lang="tr-TR"/>
        </a:p>
      </dgm:t>
    </dgm:pt>
    <dgm:pt modelId="{6413A8F1-1DA0-4636-B57D-AEF3E89D32B2}" type="sibTrans" cxnId="{625FACAA-B759-4BE0-90BF-CC8D98730B1C}">
      <dgm:prSet/>
      <dgm:spPr/>
      <dgm:t>
        <a:bodyPr/>
        <a:lstStyle/>
        <a:p>
          <a:endParaRPr lang="tr-TR"/>
        </a:p>
      </dgm:t>
    </dgm:pt>
    <dgm:pt modelId="{29CE2877-1A77-4141-ADB6-8DF97EA30A07}">
      <dgm:prSet/>
      <dgm:spPr/>
      <dgm:t>
        <a:bodyPr/>
        <a:lstStyle/>
        <a:p>
          <a:pPr rtl="0"/>
          <a:r>
            <a:rPr lang="tr-TR"/>
            <a:t>Prosedürler, süreçler ve diğer yazılı dokümanlarda belirlenen eksiklikleri gidermek </a:t>
          </a:r>
        </a:p>
      </dgm:t>
    </dgm:pt>
    <dgm:pt modelId="{7CF86373-203D-42EF-862C-E5112166ECA4}" type="parTrans" cxnId="{C6EF550B-B8B8-4AFB-8B28-6D574BCCC60F}">
      <dgm:prSet/>
      <dgm:spPr/>
      <dgm:t>
        <a:bodyPr/>
        <a:lstStyle/>
        <a:p>
          <a:endParaRPr lang="tr-TR"/>
        </a:p>
      </dgm:t>
    </dgm:pt>
    <dgm:pt modelId="{93715B4E-00ED-49F2-B8F3-43B3D3ED9C81}" type="sibTrans" cxnId="{C6EF550B-B8B8-4AFB-8B28-6D574BCCC60F}">
      <dgm:prSet/>
      <dgm:spPr/>
      <dgm:t>
        <a:bodyPr/>
        <a:lstStyle/>
        <a:p>
          <a:endParaRPr lang="tr-TR"/>
        </a:p>
      </dgm:t>
    </dgm:pt>
    <dgm:pt modelId="{58186C63-EE27-4CE1-AE54-D8000B037AE8}" type="pres">
      <dgm:prSet presAssocID="{279F2105-CCA7-4361-928D-89F0BCB2D8D7}" presName="theList" presStyleCnt="0">
        <dgm:presLayoutVars>
          <dgm:dir/>
          <dgm:animLvl val="lvl"/>
          <dgm:resizeHandles val="exact"/>
        </dgm:presLayoutVars>
      </dgm:prSet>
      <dgm:spPr/>
    </dgm:pt>
    <dgm:pt modelId="{FE32A33D-5E72-4A0E-B770-C2C2A02F2CAB}" type="pres">
      <dgm:prSet presAssocID="{80237087-B745-48AE-A25A-A8B4D8B2549B}" presName="compNode" presStyleCnt="0"/>
      <dgm:spPr/>
    </dgm:pt>
    <dgm:pt modelId="{4B2541C4-ED21-49CB-A4E1-DD16E015BEDE}" type="pres">
      <dgm:prSet presAssocID="{80237087-B745-48AE-A25A-A8B4D8B2549B}" presName="aNode" presStyleLbl="bgShp" presStyleIdx="0" presStyleCnt="4"/>
      <dgm:spPr/>
    </dgm:pt>
    <dgm:pt modelId="{B2E5D0D4-87E8-4AFA-81FF-5A2AB6C39198}" type="pres">
      <dgm:prSet presAssocID="{80237087-B745-48AE-A25A-A8B4D8B2549B}" presName="textNode" presStyleLbl="bgShp" presStyleIdx="0" presStyleCnt="4"/>
      <dgm:spPr/>
    </dgm:pt>
    <dgm:pt modelId="{A4B872A1-E096-4F23-94EF-1D93C7AE6DA3}" type="pres">
      <dgm:prSet presAssocID="{80237087-B745-48AE-A25A-A8B4D8B2549B}" presName="compChildNode" presStyleCnt="0"/>
      <dgm:spPr/>
    </dgm:pt>
    <dgm:pt modelId="{DCCADA86-983C-49E6-95D8-531A57D6FFEF}" type="pres">
      <dgm:prSet presAssocID="{80237087-B745-48AE-A25A-A8B4D8B2549B}" presName="theInnerList" presStyleCnt="0"/>
      <dgm:spPr/>
    </dgm:pt>
    <dgm:pt modelId="{CC99A511-D2AB-4240-AB24-11998F3BD55C}" type="pres">
      <dgm:prSet presAssocID="{9C596C18-4916-437A-8FF1-E293E552879E}" presName="childNode" presStyleLbl="node1" presStyleIdx="0" presStyleCnt="11">
        <dgm:presLayoutVars>
          <dgm:bulletEnabled val="1"/>
        </dgm:presLayoutVars>
      </dgm:prSet>
      <dgm:spPr/>
    </dgm:pt>
    <dgm:pt modelId="{0CA25E81-85E3-43E7-BFA5-931AF859CF3D}" type="pres">
      <dgm:prSet presAssocID="{9C596C18-4916-437A-8FF1-E293E552879E}" presName="aSpace2" presStyleCnt="0"/>
      <dgm:spPr/>
    </dgm:pt>
    <dgm:pt modelId="{BD1E022D-7DB5-4429-9B53-3220791A3821}" type="pres">
      <dgm:prSet presAssocID="{F1A13023-DCC8-44EA-9576-812A04CE438D}" presName="childNode" presStyleLbl="node1" presStyleIdx="1" presStyleCnt="11">
        <dgm:presLayoutVars>
          <dgm:bulletEnabled val="1"/>
        </dgm:presLayoutVars>
      </dgm:prSet>
      <dgm:spPr/>
    </dgm:pt>
    <dgm:pt modelId="{B5EAF317-029E-40D0-BD76-7F071B616572}" type="pres">
      <dgm:prSet presAssocID="{80237087-B745-48AE-A25A-A8B4D8B2549B}" presName="aSpace" presStyleCnt="0"/>
      <dgm:spPr/>
    </dgm:pt>
    <dgm:pt modelId="{B831E75C-5992-405D-9E44-6B25D86783C6}" type="pres">
      <dgm:prSet presAssocID="{EBB7A820-31DA-4DF4-8EC6-674B0D9C6716}" presName="compNode" presStyleCnt="0"/>
      <dgm:spPr/>
    </dgm:pt>
    <dgm:pt modelId="{AAABB2A8-822B-40C7-8D6E-96449BFBC026}" type="pres">
      <dgm:prSet presAssocID="{EBB7A820-31DA-4DF4-8EC6-674B0D9C6716}" presName="aNode" presStyleLbl="bgShp" presStyleIdx="1" presStyleCnt="4"/>
      <dgm:spPr/>
    </dgm:pt>
    <dgm:pt modelId="{7A51C7DB-598B-4281-90FF-B9C25330A25F}" type="pres">
      <dgm:prSet presAssocID="{EBB7A820-31DA-4DF4-8EC6-674B0D9C6716}" presName="textNode" presStyleLbl="bgShp" presStyleIdx="1" presStyleCnt="4"/>
      <dgm:spPr/>
    </dgm:pt>
    <dgm:pt modelId="{9C6E6148-AC4E-4E52-A3B0-FA5A4D448525}" type="pres">
      <dgm:prSet presAssocID="{EBB7A820-31DA-4DF4-8EC6-674B0D9C6716}" presName="compChildNode" presStyleCnt="0"/>
      <dgm:spPr/>
    </dgm:pt>
    <dgm:pt modelId="{27C2B773-9A12-44BE-AB1C-0D82110AE8EB}" type="pres">
      <dgm:prSet presAssocID="{EBB7A820-31DA-4DF4-8EC6-674B0D9C6716}" presName="theInnerList" presStyleCnt="0"/>
      <dgm:spPr/>
    </dgm:pt>
    <dgm:pt modelId="{0C41C547-6AB3-44CA-8F9B-9062EFD6060D}" type="pres">
      <dgm:prSet presAssocID="{6A0C9E26-FEBD-4FCB-AD6C-DC257D97373E}" presName="childNode" presStyleLbl="node1" presStyleIdx="2" presStyleCnt="11">
        <dgm:presLayoutVars>
          <dgm:bulletEnabled val="1"/>
        </dgm:presLayoutVars>
      </dgm:prSet>
      <dgm:spPr/>
    </dgm:pt>
    <dgm:pt modelId="{A92266B4-363F-4EED-A307-55467FBF1E45}" type="pres">
      <dgm:prSet presAssocID="{6A0C9E26-FEBD-4FCB-AD6C-DC257D97373E}" presName="aSpace2" presStyleCnt="0"/>
      <dgm:spPr/>
    </dgm:pt>
    <dgm:pt modelId="{CE528C5C-82CD-44B1-A543-BA041244576C}" type="pres">
      <dgm:prSet presAssocID="{5BF07ACA-3DAC-41CE-983E-CF81A99871E6}" presName="childNode" presStyleLbl="node1" presStyleIdx="3" presStyleCnt="11">
        <dgm:presLayoutVars>
          <dgm:bulletEnabled val="1"/>
        </dgm:presLayoutVars>
      </dgm:prSet>
      <dgm:spPr/>
    </dgm:pt>
    <dgm:pt modelId="{E56603E4-7F17-4B9B-BDD9-406063232142}" type="pres">
      <dgm:prSet presAssocID="{EBB7A820-31DA-4DF4-8EC6-674B0D9C6716}" presName="aSpace" presStyleCnt="0"/>
      <dgm:spPr/>
    </dgm:pt>
    <dgm:pt modelId="{6F531044-1D22-4232-9B95-1A43BAFD16D2}" type="pres">
      <dgm:prSet presAssocID="{E207B1CE-C3AA-4F0E-B287-FFA661071B98}" presName="compNode" presStyleCnt="0"/>
      <dgm:spPr/>
    </dgm:pt>
    <dgm:pt modelId="{EF9F2F56-4A0B-42BF-89CF-EE9BB46D5E70}" type="pres">
      <dgm:prSet presAssocID="{E207B1CE-C3AA-4F0E-B287-FFA661071B98}" presName="aNode" presStyleLbl="bgShp" presStyleIdx="2" presStyleCnt="4"/>
      <dgm:spPr/>
    </dgm:pt>
    <dgm:pt modelId="{92FA1BAF-33C3-4FD7-8124-CCE271751324}" type="pres">
      <dgm:prSet presAssocID="{E207B1CE-C3AA-4F0E-B287-FFA661071B98}" presName="textNode" presStyleLbl="bgShp" presStyleIdx="2" presStyleCnt="4"/>
      <dgm:spPr/>
    </dgm:pt>
    <dgm:pt modelId="{B8FC1F83-D933-42F3-BE85-2E28D864A904}" type="pres">
      <dgm:prSet presAssocID="{E207B1CE-C3AA-4F0E-B287-FFA661071B98}" presName="compChildNode" presStyleCnt="0"/>
      <dgm:spPr/>
    </dgm:pt>
    <dgm:pt modelId="{AB65C734-CF32-4E66-BE7B-8A23AD0C0F7E}" type="pres">
      <dgm:prSet presAssocID="{E207B1CE-C3AA-4F0E-B287-FFA661071B98}" presName="theInnerList" presStyleCnt="0"/>
      <dgm:spPr/>
    </dgm:pt>
    <dgm:pt modelId="{BD14DE7C-2943-476D-8B28-6A948A7986C5}" type="pres">
      <dgm:prSet presAssocID="{F15082FF-0CC6-4129-AAEF-6E9A24929B28}" presName="childNode" presStyleLbl="node1" presStyleIdx="4" presStyleCnt="11">
        <dgm:presLayoutVars>
          <dgm:bulletEnabled val="1"/>
        </dgm:presLayoutVars>
      </dgm:prSet>
      <dgm:spPr/>
    </dgm:pt>
    <dgm:pt modelId="{A26633B2-0579-479E-BE28-7518BD209D7B}" type="pres">
      <dgm:prSet presAssocID="{F15082FF-0CC6-4129-AAEF-6E9A24929B28}" presName="aSpace2" presStyleCnt="0"/>
      <dgm:spPr/>
    </dgm:pt>
    <dgm:pt modelId="{8C320999-4408-4652-9FDC-ED0ABBC191ED}" type="pres">
      <dgm:prSet presAssocID="{9CCF5DAD-5224-4106-9433-C89A5D5DA6DD}" presName="childNode" presStyleLbl="node1" presStyleIdx="5" presStyleCnt="11">
        <dgm:presLayoutVars>
          <dgm:bulletEnabled val="1"/>
        </dgm:presLayoutVars>
      </dgm:prSet>
      <dgm:spPr/>
    </dgm:pt>
    <dgm:pt modelId="{5F206FCF-6DD4-4EDB-B527-C03546569B24}" type="pres">
      <dgm:prSet presAssocID="{9CCF5DAD-5224-4106-9433-C89A5D5DA6DD}" presName="aSpace2" presStyleCnt="0"/>
      <dgm:spPr/>
    </dgm:pt>
    <dgm:pt modelId="{F8268577-8CE1-42DA-B1A9-BA6FD0B47ED0}" type="pres">
      <dgm:prSet presAssocID="{C2F0C2B2-899B-4739-88C8-E6022A6FF63B}" presName="childNode" presStyleLbl="node1" presStyleIdx="6" presStyleCnt="11">
        <dgm:presLayoutVars>
          <dgm:bulletEnabled val="1"/>
        </dgm:presLayoutVars>
      </dgm:prSet>
      <dgm:spPr/>
    </dgm:pt>
    <dgm:pt modelId="{1D11F2EA-FFDF-463C-9CE7-4441E93A0B85}" type="pres">
      <dgm:prSet presAssocID="{C2F0C2B2-899B-4739-88C8-E6022A6FF63B}" presName="aSpace2" presStyleCnt="0"/>
      <dgm:spPr/>
    </dgm:pt>
    <dgm:pt modelId="{584E227E-A3FF-4941-8F09-2D3EC273D715}" type="pres">
      <dgm:prSet presAssocID="{47E386DA-D05A-47B4-8729-82E7EB7D8585}" presName="childNode" presStyleLbl="node1" presStyleIdx="7" presStyleCnt="11">
        <dgm:presLayoutVars>
          <dgm:bulletEnabled val="1"/>
        </dgm:presLayoutVars>
      </dgm:prSet>
      <dgm:spPr/>
    </dgm:pt>
    <dgm:pt modelId="{BF32341E-2E17-45C5-9A27-721AD0AD0CDB}" type="pres">
      <dgm:prSet presAssocID="{E207B1CE-C3AA-4F0E-B287-FFA661071B98}" presName="aSpace" presStyleCnt="0"/>
      <dgm:spPr/>
    </dgm:pt>
    <dgm:pt modelId="{D56ABAB6-4363-45D2-A171-FDCD1E5C8FB6}" type="pres">
      <dgm:prSet presAssocID="{1409E20F-3DA9-4D23-A207-25282D326558}" presName="compNode" presStyleCnt="0"/>
      <dgm:spPr/>
    </dgm:pt>
    <dgm:pt modelId="{511FD842-AAE9-4043-8BDF-1FCD8307B3D6}" type="pres">
      <dgm:prSet presAssocID="{1409E20F-3DA9-4D23-A207-25282D326558}" presName="aNode" presStyleLbl="bgShp" presStyleIdx="3" presStyleCnt="4" custLinFactNeighborX="-2434"/>
      <dgm:spPr/>
    </dgm:pt>
    <dgm:pt modelId="{ED33F605-2E90-420F-BEAE-1B9DA3D8A80A}" type="pres">
      <dgm:prSet presAssocID="{1409E20F-3DA9-4D23-A207-25282D326558}" presName="textNode" presStyleLbl="bgShp" presStyleIdx="3" presStyleCnt="4"/>
      <dgm:spPr/>
    </dgm:pt>
    <dgm:pt modelId="{AEA39A3D-7D83-4D30-A449-2259A6BD066E}" type="pres">
      <dgm:prSet presAssocID="{1409E20F-3DA9-4D23-A207-25282D326558}" presName="compChildNode" presStyleCnt="0"/>
      <dgm:spPr/>
    </dgm:pt>
    <dgm:pt modelId="{F9405A30-DE25-477A-A4D3-03E9A8C1DD04}" type="pres">
      <dgm:prSet presAssocID="{1409E20F-3DA9-4D23-A207-25282D326558}" presName="theInnerList" presStyleCnt="0"/>
      <dgm:spPr/>
    </dgm:pt>
    <dgm:pt modelId="{DA5F2C2D-85A4-42BA-9E97-CABF284D227A}" type="pres">
      <dgm:prSet presAssocID="{B8DB584A-BF56-4ACC-A2C5-4F2CA432DAEB}" presName="childNode" presStyleLbl="node1" presStyleIdx="8" presStyleCnt="11">
        <dgm:presLayoutVars>
          <dgm:bulletEnabled val="1"/>
        </dgm:presLayoutVars>
      </dgm:prSet>
      <dgm:spPr/>
    </dgm:pt>
    <dgm:pt modelId="{CE01CEAB-4286-4705-9455-9543C417EF3F}" type="pres">
      <dgm:prSet presAssocID="{B8DB584A-BF56-4ACC-A2C5-4F2CA432DAEB}" presName="aSpace2" presStyleCnt="0"/>
      <dgm:spPr/>
    </dgm:pt>
    <dgm:pt modelId="{44BC861B-45EE-4BCD-982B-3F67B7AF8285}" type="pres">
      <dgm:prSet presAssocID="{BB69C926-B294-4F6C-A95A-CD779E982F33}" presName="childNode" presStyleLbl="node1" presStyleIdx="9" presStyleCnt="11">
        <dgm:presLayoutVars>
          <dgm:bulletEnabled val="1"/>
        </dgm:presLayoutVars>
      </dgm:prSet>
      <dgm:spPr/>
    </dgm:pt>
    <dgm:pt modelId="{84227540-EE72-4F1C-A9C5-6481260A82D9}" type="pres">
      <dgm:prSet presAssocID="{BB69C926-B294-4F6C-A95A-CD779E982F33}" presName="aSpace2" presStyleCnt="0"/>
      <dgm:spPr/>
    </dgm:pt>
    <dgm:pt modelId="{45AAA892-E3E9-4720-8E21-529BD40B5FA9}" type="pres">
      <dgm:prSet presAssocID="{29CE2877-1A77-4141-ADB6-8DF97EA30A07}" presName="childNode" presStyleLbl="node1" presStyleIdx="10" presStyleCnt="11">
        <dgm:presLayoutVars>
          <dgm:bulletEnabled val="1"/>
        </dgm:presLayoutVars>
      </dgm:prSet>
      <dgm:spPr/>
    </dgm:pt>
  </dgm:ptLst>
  <dgm:cxnLst>
    <dgm:cxn modelId="{DE333B05-7C3A-4227-B5E0-8112BE07E0F5}" type="presOf" srcId="{C2F0C2B2-899B-4739-88C8-E6022A6FF63B}" destId="{F8268577-8CE1-42DA-B1A9-BA6FD0B47ED0}" srcOrd="0" destOrd="0" presId="urn:microsoft.com/office/officeart/2005/8/layout/lProcess2"/>
    <dgm:cxn modelId="{C6EF550B-B8B8-4AFB-8B28-6D574BCCC60F}" srcId="{1409E20F-3DA9-4D23-A207-25282D326558}" destId="{29CE2877-1A77-4141-ADB6-8DF97EA30A07}" srcOrd="2" destOrd="0" parTransId="{7CF86373-203D-42EF-862C-E5112166ECA4}" sibTransId="{93715B4E-00ED-49F2-B8F3-43B3D3ED9C81}"/>
    <dgm:cxn modelId="{EEBD9216-3339-4204-B884-EA9D44E97A86}" srcId="{E207B1CE-C3AA-4F0E-B287-FFA661071B98}" destId="{C2F0C2B2-899B-4739-88C8-E6022A6FF63B}" srcOrd="2" destOrd="0" parTransId="{5FE1CB6E-FB6E-43F8-BBE7-AFDD87FA1B97}" sibTransId="{E9EE2F14-E8A9-422B-9F6C-B593C9D96B73}"/>
    <dgm:cxn modelId="{C909631F-FAFE-4AF7-98F9-4928DFFE9DF9}" srcId="{E207B1CE-C3AA-4F0E-B287-FFA661071B98}" destId="{9CCF5DAD-5224-4106-9433-C89A5D5DA6DD}" srcOrd="1" destOrd="0" parTransId="{9B70CA96-F6C8-4004-B58E-453FBFE866E1}" sibTransId="{44C6BD67-2135-4C0E-80E6-C2DD34A6BA8B}"/>
    <dgm:cxn modelId="{8722EF21-800D-440F-A64E-5F25E590DC48}" type="presOf" srcId="{29CE2877-1A77-4141-ADB6-8DF97EA30A07}" destId="{45AAA892-E3E9-4720-8E21-529BD40B5FA9}" srcOrd="0" destOrd="0" presId="urn:microsoft.com/office/officeart/2005/8/layout/lProcess2"/>
    <dgm:cxn modelId="{46E2DD2A-44A4-49DF-B832-C69CEF9F58F9}" srcId="{279F2105-CCA7-4361-928D-89F0BCB2D8D7}" destId="{E207B1CE-C3AA-4F0E-B287-FFA661071B98}" srcOrd="2" destOrd="0" parTransId="{AA69A299-14CC-47F6-A0DF-B0191B6E3B28}" sibTransId="{A3C69F82-87AD-413E-BFF7-697FBCD79B1E}"/>
    <dgm:cxn modelId="{9E5CA72C-B31D-4E24-9AD5-2369658FCB28}" type="presOf" srcId="{9C596C18-4916-437A-8FF1-E293E552879E}" destId="{CC99A511-D2AB-4240-AB24-11998F3BD55C}" srcOrd="0" destOrd="0" presId="urn:microsoft.com/office/officeart/2005/8/layout/lProcess2"/>
    <dgm:cxn modelId="{1FAF985C-6BDB-40ED-A50D-B4C8EBAC5C02}" srcId="{279F2105-CCA7-4361-928D-89F0BCB2D8D7}" destId="{80237087-B745-48AE-A25A-A8B4D8B2549B}" srcOrd="0" destOrd="0" parTransId="{5FB8576C-2304-4A21-9EC0-E16AE4061263}" sibTransId="{3DE6AB7A-C23A-4BC4-9090-4EA3C5BB6A0A}"/>
    <dgm:cxn modelId="{6AF23C5F-C872-431A-8DA7-6948FEB58AB7}" type="presOf" srcId="{F15082FF-0CC6-4129-AAEF-6E9A24929B28}" destId="{BD14DE7C-2943-476D-8B28-6A948A7986C5}" srcOrd="0" destOrd="0" presId="urn:microsoft.com/office/officeart/2005/8/layout/lProcess2"/>
    <dgm:cxn modelId="{9EED7946-FD2D-4AB1-AD0F-8757247B9C36}" srcId="{279F2105-CCA7-4361-928D-89F0BCB2D8D7}" destId="{EBB7A820-31DA-4DF4-8EC6-674B0D9C6716}" srcOrd="1" destOrd="0" parTransId="{8BE1A5B0-0600-4473-94A6-DE001DE59FD0}" sibTransId="{983B4640-C3B0-480B-A1EA-6109636FF718}"/>
    <dgm:cxn modelId="{A785D447-C0F3-4A17-AA09-CE544230B11E}" type="presOf" srcId="{80237087-B745-48AE-A25A-A8B4D8B2549B}" destId="{4B2541C4-ED21-49CB-A4E1-DD16E015BEDE}" srcOrd="0" destOrd="0" presId="urn:microsoft.com/office/officeart/2005/8/layout/lProcess2"/>
    <dgm:cxn modelId="{D41CF16B-0E43-42CA-B64D-F0DAE43BD200}" srcId="{EBB7A820-31DA-4DF4-8EC6-674B0D9C6716}" destId="{5BF07ACA-3DAC-41CE-983E-CF81A99871E6}" srcOrd="1" destOrd="0" parTransId="{DC92F34A-A336-40BE-8712-18F84EEBC853}" sibTransId="{17F93E06-0905-4154-AE3F-C4B0D278C4C1}"/>
    <dgm:cxn modelId="{6E32CD52-BD7F-4777-808B-67E1A350D0CD}" type="presOf" srcId="{279F2105-CCA7-4361-928D-89F0BCB2D8D7}" destId="{58186C63-EE27-4CE1-AE54-D8000B037AE8}" srcOrd="0" destOrd="0" presId="urn:microsoft.com/office/officeart/2005/8/layout/lProcess2"/>
    <dgm:cxn modelId="{5BE40B54-C07C-4902-ABA2-B17580F18670}" type="presOf" srcId="{6A0C9E26-FEBD-4FCB-AD6C-DC257D97373E}" destId="{0C41C547-6AB3-44CA-8F9B-9062EFD6060D}" srcOrd="0" destOrd="0" presId="urn:microsoft.com/office/officeart/2005/8/layout/lProcess2"/>
    <dgm:cxn modelId="{FF862E76-0A9C-4C96-B9A6-26A97327DE81}" srcId="{1409E20F-3DA9-4D23-A207-25282D326558}" destId="{B8DB584A-BF56-4ACC-A2C5-4F2CA432DAEB}" srcOrd="0" destOrd="0" parTransId="{4EB61646-A317-4A0E-B33B-A0C5EBE717E1}" sibTransId="{73EAA785-CC0C-416B-A9D7-32995F343071}"/>
    <dgm:cxn modelId="{29BBBE7B-097F-473C-A102-E69CB14E1193}" srcId="{279F2105-CCA7-4361-928D-89F0BCB2D8D7}" destId="{1409E20F-3DA9-4D23-A207-25282D326558}" srcOrd="3" destOrd="0" parTransId="{FFF11D92-321B-4A7E-B007-3C37FAB11C62}" sibTransId="{D9913097-12DA-441D-A6D3-B7E465ECC788}"/>
    <dgm:cxn modelId="{F12C3D7C-178A-4ED9-8528-5871C9393BA3}" type="presOf" srcId="{EBB7A820-31DA-4DF4-8EC6-674B0D9C6716}" destId="{AAABB2A8-822B-40C7-8D6E-96449BFBC026}" srcOrd="0" destOrd="0" presId="urn:microsoft.com/office/officeart/2005/8/layout/lProcess2"/>
    <dgm:cxn modelId="{307A8580-39F5-40FA-BF3E-102021ED24FF}" type="presOf" srcId="{BB69C926-B294-4F6C-A95A-CD779E982F33}" destId="{44BC861B-45EE-4BCD-982B-3F67B7AF8285}" srcOrd="0" destOrd="0" presId="urn:microsoft.com/office/officeart/2005/8/layout/lProcess2"/>
    <dgm:cxn modelId="{D9883082-6DCC-4747-9EE4-B19F41DB545C}" type="presOf" srcId="{1409E20F-3DA9-4D23-A207-25282D326558}" destId="{511FD842-AAE9-4043-8BDF-1FCD8307B3D6}" srcOrd="0" destOrd="0" presId="urn:microsoft.com/office/officeart/2005/8/layout/lProcess2"/>
    <dgm:cxn modelId="{B33A8789-45FF-44A9-ACAC-B0D7455C4309}" srcId="{80237087-B745-48AE-A25A-A8B4D8B2549B}" destId="{F1A13023-DCC8-44EA-9576-812A04CE438D}" srcOrd="1" destOrd="0" parTransId="{013DCEC3-1A9D-4215-8577-35766E2837CB}" sibTransId="{514A8A51-B2B6-4BC0-9ABA-D4BC9D9EB828}"/>
    <dgm:cxn modelId="{DEF8B48A-D45E-436F-AB69-5126BF0019AA}" type="presOf" srcId="{E207B1CE-C3AA-4F0E-B287-FFA661071B98}" destId="{EF9F2F56-4A0B-42BF-89CF-EE9BB46D5E70}" srcOrd="0" destOrd="0" presId="urn:microsoft.com/office/officeart/2005/8/layout/lProcess2"/>
    <dgm:cxn modelId="{80919D8D-9589-4B9F-BBC4-EB0967BF95AE}" srcId="{EBB7A820-31DA-4DF4-8EC6-674B0D9C6716}" destId="{6A0C9E26-FEBD-4FCB-AD6C-DC257D97373E}" srcOrd="0" destOrd="0" parTransId="{B52DC834-4994-41DB-9445-9B1B17CB5108}" sibTransId="{047E66FC-AD26-4380-87CD-35B8D2736A16}"/>
    <dgm:cxn modelId="{34BD6292-E00F-4B90-B7C9-2DD071E409D9}" type="presOf" srcId="{9CCF5DAD-5224-4106-9433-C89A5D5DA6DD}" destId="{8C320999-4408-4652-9FDC-ED0ABBC191ED}" srcOrd="0" destOrd="0" presId="urn:microsoft.com/office/officeart/2005/8/layout/lProcess2"/>
    <dgm:cxn modelId="{537B91A2-5CA2-414E-93CB-64EBC6FFDA60}" type="presOf" srcId="{E207B1CE-C3AA-4F0E-B287-FFA661071B98}" destId="{92FA1BAF-33C3-4FD7-8124-CCE271751324}" srcOrd="1" destOrd="0" presId="urn:microsoft.com/office/officeart/2005/8/layout/lProcess2"/>
    <dgm:cxn modelId="{4184E4A9-69B8-4F37-A749-9A9A76B29856}" type="presOf" srcId="{80237087-B745-48AE-A25A-A8B4D8B2549B}" destId="{B2E5D0D4-87E8-4AFA-81FF-5A2AB6C39198}" srcOrd="1" destOrd="0" presId="urn:microsoft.com/office/officeart/2005/8/layout/lProcess2"/>
    <dgm:cxn modelId="{625FACAA-B759-4BE0-90BF-CC8D98730B1C}" srcId="{1409E20F-3DA9-4D23-A207-25282D326558}" destId="{BB69C926-B294-4F6C-A95A-CD779E982F33}" srcOrd="1" destOrd="0" parTransId="{E9436D5C-BABD-462D-8825-7B30BF146B85}" sibTransId="{6413A8F1-1DA0-4636-B57D-AEF3E89D32B2}"/>
    <dgm:cxn modelId="{A081C0AC-FBD6-4A88-969E-B0586DBEDA78}" type="presOf" srcId="{47E386DA-D05A-47B4-8729-82E7EB7D8585}" destId="{584E227E-A3FF-4941-8F09-2D3EC273D715}" srcOrd="0" destOrd="0" presId="urn:microsoft.com/office/officeart/2005/8/layout/lProcess2"/>
    <dgm:cxn modelId="{F2FD3CB0-CA7E-40A8-B73D-65137C62186B}" type="presOf" srcId="{5BF07ACA-3DAC-41CE-983E-CF81A99871E6}" destId="{CE528C5C-82CD-44B1-A543-BA041244576C}" srcOrd="0" destOrd="0" presId="urn:microsoft.com/office/officeart/2005/8/layout/lProcess2"/>
    <dgm:cxn modelId="{47B874B1-76DF-4D97-BD64-2B2E0500DE0F}" srcId="{E207B1CE-C3AA-4F0E-B287-FFA661071B98}" destId="{F15082FF-0CC6-4129-AAEF-6E9A24929B28}" srcOrd="0" destOrd="0" parTransId="{E1CA46BD-D986-4E91-A144-8588A7CF672D}" sibTransId="{02B942CB-45EC-409B-99A0-08D38E7B8F83}"/>
    <dgm:cxn modelId="{F757DBB6-479C-4253-815D-934430C9129E}" type="presOf" srcId="{EBB7A820-31DA-4DF4-8EC6-674B0D9C6716}" destId="{7A51C7DB-598B-4281-90FF-B9C25330A25F}" srcOrd="1" destOrd="0" presId="urn:microsoft.com/office/officeart/2005/8/layout/lProcess2"/>
    <dgm:cxn modelId="{0BC1C6D1-A6F0-4796-A84D-366C0244A676}" srcId="{80237087-B745-48AE-A25A-A8B4D8B2549B}" destId="{9C596C18-4916-437A-8FF1-E293E552879E}" srcOrd="0" destOrd="0" parTransId="{3BBDA698-037F-43F0-8692-B547AC4C211D}" sibTransId="{FA3AEC34-A855-4C68-829B-8473873CF57A}"/>
    <dgm:cxn modelId="{D96696D9-0AD7-4B59-9F3C-505B03C66E5C}" type="presOf" srcId="{B8DB584A-BF56-4ACC-A2C5-4F2CA432DAEB}" destId="{DA5F2C2D-85A4-42BA-9E97-CABF284D227A}" srcOrd="0" destOrd="0" presId="urn:microsoft.com/office/officeart/2005/8/layout/lProcess2"/>
    <dgm:cxn modelId="{9D990DE1-7E74-4472-8961-429800132F69}" srcId="{E207B1CE-C3AA-4F0E-B287-FFA661071B98}" destId="{47E386DA-D05A-47B4-8729-82E7EB7D8585}" srcOrd="3" destOrd="0" parTransId="{8A331251-6724-4330-A0BC-707A0F68B34E}" sibTransId="{CD64F244-2FD3-4CC7-AC9D-1D9F4BDAF624}"/>
    <dgm:cxn modelId="{7A424BE5-6193-410F-B9E4-37E3BD46FC3D}" type="presOf" srcId="{1409E20F-3DA9-4D23-A207-25282D326558}" destId="{ED33F605-2E90-420F-BEAE-1B9DA3D8A80A}" srcOrd="1" destOrd="0" presId="urn:microsoft.com/office/officeart/2005/8/layout/lProcess2"/>
    <dgm:cxn modelId="{1DE0EFF6-6B41-4A36-B616-2D88D537620F}" type="presOf" srcId="{F1A13023-DCC8-44EA-9576-812A04CE438D}" destId="{BD1E022D-7DB5-4429-9B53-3220791A3821}" srcOrd="0" destOrd="0" presId="urn:microsoft.com/office/officeart/2005/8/layout/lProcess2"/>
    <dgm:cxn modelId="{752415EC-2C79-432A-9119-13A2EB2B8521}" type="presParOf" srcId="{58186C63-EE27-4CE1-AE54-D8000B037AE8}" destId="{FE32A33D-5E72-4A0E-B770-C2C2A02F2CAB}" srcOrd="0" destOrd="0" presId="urn:microsoft.com/office/officeart/2005/8/layout/lProcess2"/>
    <dgm:cxn modelId="{A8AF80E8-A0F1-4385-BEBD-5EA62535B741}" type="presParOf" srcId="{FE32A33D-5E72-4A0E-B770-C2C2A02F2CAB}" destId="{4B2541C4-ED21-49CB-A4E1-DD16E015BEDE}" srcOrd="0" destOrd="0" presId="urn:microsoft.com/office/officeart/2005/8/layout/lProcess2"/>
    <dgm:cxn modelId="{86984457-DBF9-46B5-AA71-2DA5C8B0C27F}" type="presParOf" srcId="{FE32A33D-5E72-4A0E-B770-C2C2A02F2CAB}" destId="{B2E5D0D4-87E8-4AFA-81FF-5A2AB6C39198}" srcOrd="1" destOrd="0" presId="urn:microsoft.com/office/officeart/2005/8/layout/lProcess2"/>
    <dgm:cxn modelId="{DC78C5B5-2EA4-4E0C-A714-12E1262C551B}" type="presParOf" srcId="{FE32A33D-5E72-4A0E-B770-C2C2A02F2CAB}" destId="{A4B872A1-E096-4F23-94EF-1D93C7AE6DA3}" srcOrd="2" destOrd="0" presId="urn:microsoft.com/office/officeart/2005/8/layout/lProcess2"/>
    <dgm:cxn modelId="{C923DB07-0F54-4CA4-ABDD-55E941D15DBC}" type="presParOf" srcId="{A4B872A1-E096-4F23-94EF-1D93C7AE6DA3}" destId="{DCCADA86-983C-49E6-95D8-531A57D6FFEF}" srcOrd="0" destOrd="0" presId="urn:microsoft.com/office/officeart/2005/8/layout/lProcess2"/>
    <dgm:cxn modelId="{B795A6A9-E701-42C5-A0D9-6705828380A5}" type="presParOf" srcId="{DCCADA86-983C-49E6-95D8-531A57D6FFEF}" destId="{CC99A511-D2AB-4240-AB24-11998F3BD55C}" srcOrd="0" destOrd="0" presId="urn:microsoft.com/office/officeart/2005/8/layout/lProcess2"/>
    <dgm:cxn modelId="{3C0476E4-3C79-4B53-9AD3-94CCF0080EE0}" type="presParOf" srcId="{DCCADA86-983C-49E6-95D8-531A57D6FFEF}" destId="{0CA25E81-85E3-43E7-BFA5-931AF859CF3D}" srcOrd="1" destOrd="0" presId="urn:microsoft.com/office/officeart/2005/8/layout/lProcess2"/>
    <dgm:cxn modelId="{152C654C-1DED-4F55-BBA9-99E4D9AB33A0}" type="presParOf" srcId="{DCCADA86-983C-49E6-95D8-531A57D6FFEF}" destId="{BD1E022D-7DB5-4429-9B53-3220791A3821}" srcOrd="2" destOrd="0" presId="urn:microsoft.com/office/officeart/2005/8/layout/lProcess2"/>
    <dgm:cxn modelId="{F31DF727-87FC-4B41-99F6-8F7AA2EF98A6}" type="presParOf" srcId="{58186C63-EE27-4CE1-AE54-D8000B037AE8}" destId="{B5EAF317-029E-40D0-BD76-7F071B616572}" srcOrd="1" destOrd="0" presId="urn:microsoft.com/office/officeart/2005/8/layout/lProcess2"/>
    <dgm:cxn modelId="{174F7542-4FF6-4C7C-9C07-1BBC77B6EA10}" type="presParOf" srcId="{58186C63-EE27-4CE1-AE54-D8000B037AE8}" destId="{B831E75C-5992-405D-9E44-6B25D86783C6}" srcOrd="2" destOrd="0" presId="urn:microsoft.com/office/officeart/2005/8/layout/lProcess2"/>
    <dgm:cxn modelId="{FFF4C1C6-6E41-4328-A47A-CF5987BA694F}" type="presParOf" srcId="{B831E75C-5992-405D-9E44-6B25D86783C6}" destId="{AAABB2A8-822B-40C7-8D6E-96449BFBC026}" srcOrd="0" destOrd="0" presId="urn:microsoft.com/office/officeart/2005/8/layout/lProcess2"/>
    <dgm:cxn modelId="{5041BFE2-1662-4FE6-9E06-EB41FA5A5E9D}" type="presParOf" srcId="{B831E75C-5992-405D-9E44-6B25D86783C6}" destId="{7A51C7DB-598B-4281-90FF-B9C25330A25F}" srcOrd="1" destOrd="0" presId="urn:microsoft.com/office/officeart/2005/8/layout/lProcess2"/>
    <dgm:cxn modelId="{54E6BF40-3C77-4587-B50F-EBC6A91E4F1D}" type="presParOf" srcId="{B831E75C-5992-405D-9E44-6B25D86783C6}" destId="{9C6E6148-AC4E-4E52-A3B0-FA5A4D448525}" srcOrd="2" destOrd="0" presId="urn:microsoft.com/office/officeart/2005/8/layout/lProcess2"/>
    <dgm:cxn modelId="{C64E2976-1D86-4144-AEA0-E200608E5C1E}" type="presParOf" srcId="{9C6E6148-AC4E-4E52-A3B0-FA5A4D448525}" destId="{27C2B773-9A12-44BE-AB1C-0D82110AE8EB}" srcOrd="0" destOrd="0" presId="urn:microsoft.com/office/officeart/2005/8/layout/lProcess2"/>
    <dgm:cxn modelId="{97B2A7CD-CFB9-45CB-86F6-0208494AA254}" type="presParOf" srcId="{27C2B773-9A12-44BE-AB1C-0D82110AE8EB}" destId="{0C41C547-6AB3-44CA-8F9B-9062EFD6060D}" srcOrd="0" destOrd="0" presId="urn:microsoft.com/office/officeart/2005/8/layout/lProcess2"/>
    <dgm:cxn modelId="{A7972BD2-40D6-415D-9E40-E5C377B2814D}" type="presParOf" srcId="{27C2B773-9A12-44BE-AB1C-0D82110AE8EB}" destId="{A92266B4-363F-4EED-A307-55467FBF1E45}" srcOrd="1" destOrd="0" presId="urn:microsoft.com/office/officeart/2005/8/layout/lProcess2"/>
    <dgm:cxn modelId="{7B443F31-9F4B-40B4-9F2C-AD166593EDF7}" type="presParOf" srcId="{27C2B773-9A12-44BE-AB1C-0D82110AE8EB}" destId="{CE528C5C-82CD-44B1-A543-BA041244576C}" srcOrd="2" destOrd="0" presId="urn:microsoft.com/office/officeart/2005/8/layout/lProcess2"/>
    <dgm:cxn modelId="{702D4630-D9B3-4907-8AD4-3D93709A4A41}" type="presParOf" srcId="{58186C63-EE27-4CE1-AE54-D8000B037AE8}" destId="{E56603E4-7F17-4B9B-BDD9-406063232142}" srcOrd="3" destOrd="0" presId="urn:microsoft.com/office/officeart/2005/8/layout/lProcess2"/>
    <dgm:cxn modelId="{9967945E-3DD0-46C6-B0AF-E4C2350743EA}" type="presParOf" srcId="{58186C63-EE27-4CE1-AE54-D8000B037AE8}" destId="{6F531044-1D22-4232-9B95-1A43BAFD16D2}" srcOrd="4" destOrd="0" presId="urn:microsoft.com/office/officeart/2005/8/layout/lProcess2"/>
    <dgm:cxn modelId="{26145DE9-C3B0-482B-9ACE-90A7181B6EE7}" type="presParOf" srcId="{6F531044-1D22-4232-9B95-1A43BAFD16D2}" destId="{EF9F2F56-4A0B-42BF-89CF-EE9BB46D5E70}" srcOrd="0" destOrd="0" presId="urn:microsoft.com/office/officeart/2005/8/layout/lProcess2"/>
    <dgm:cxn modelId="{EB1B2E63-2923-4B43-9B43-F7945D0F5A6F}" type="presParOf" srcId="{6F531044-1D22-4232-9B95-1A43BAFD16D2}" destId="{92FA1BAF-33C3-4FD7-8124-CCE271751324}" srcOrd="1" destOrd="0" presId="urn:microsoft.com/office/officeart/2005/8/layout/lProcess2"/>
    <dgm:cxn modelId="{E7CB6A87-A37D-4D06-B4FC-906BB2DE09FF}" type="presParOf" srcId="{6F531044-1D22-4232-9B95-1A43BAFD16D2}" destId="{B8FC1F83-D933-42F3-BE85-2E28D864A904}" srcOrd="2" destOrd="0" presId="urn:microsoft.com/office/officeart/2005/8/layout/lProcess2"/>
    <dgm:cxn modelId="{240FB3D1-60BC-403A-B1F3-A08101B65BFA}" type="presParOf" srcId="{B8FC1F83-D933-42F3-BE85-2E28D864A904}" destId="{AB65C734-CF32-4E66-BE7B-8A23AD0C0F7E}" srcOrd="0" destOrd="0" presId="urn:microsoft.com/office/officeart/2005/8/layout/lProcess2"/>
    <dgm:cxn modelId="{F91BC59E-D417-4503-BCBE-676DC9763D1B}" type="presParOf" srcId="{AB65C734-CF32-4E66-BE7B-8A23AD0C0F7E}" destId="{BD14DE7C-2943-476D-8B28-6A948A7986C5}" srcOrd="0" destOrd="0" presId="urn:microsoft.com/office/officeart/2005/8/layout/lProcess2"/>
    <dgm:cxn modelId="{B8817819-8999-4237-9B5E-8DAC6EFC7C43}" type="presParOf" srcId="{AB65C734-CF32-4E66-BE7B-8A23AD0C0F7E}" destId="{A26633B2-0579-479E-BE28-7518BD209D7B}" srcOrd="1" destOrd="0" presId="urn:microsoft.com/office/officeart/2005/8/layout/lProcess2"/>
    <dgm:cxn modelId="{98DA6605-5034-4856-8048-4510315169D7}" type="presParOf" srcId="{AB65C734-CF32-4E66-BE7B-8A23AD0C0F7E}" destId="{8C320999-4408-4652-9FDC-ED0ABBC191ED}" srcOrd="2" destOrd="0" presId="urn:microsoft.com/office/officeart/2005/8/layout/lProcess2"/>
    <dgm:cxn modelId="{0CC0FF3B-CD9B-47A4-B4F8-C116E47BF668}" type="presParOf" srcId="{AB65C734-CF32-4E66-BE7B-8A23AD0C0F7E}" destId="{5F206FCF-6DD4-4EDB-B527-C03546569B24}" srcOrd="3" destOrd="0" presId="urn:microsoft.com/office/officeart/2005/8/layout/lProcess2"/>
    <dgm:cxn modelId="{6142F428-F2F6-41CF-9278-02C4C7D20685}" type="presParOf" srcId="{AB65C734-CF32-4E66-BE7B-8A23AD0C0F7E}" destId="{F8268577-8CE1-42DA-B1A9-BA6FD0B47ED0}" srcOrd="4" destOrd="0" presId="urn:microsoft.com/office/officeart/2005/8/layout/lProcess2"/>
    <dgm:cxn modelId="{0EC1E954-57F0-41DF-88B3-A91DB5685E68}" type="presParOf" srcId="{AB65C734-CF32-4E66-BE7B-8A23AD0C0F7E}" destId="{1D11F2EA-FFDF-463C-9CE7-4441E93A0B85}" srcOrd="5" destOrd="0" presId="urn:microsoft.com/office/officeart/2005/8/layout/lProcess2"/>
    <dgm:cxn modelId="{A8788817-6CE6-4DE7-81E7-911503936F7F}" type="presParOf" srcId="{AB65C734-CF32-4E66-BE7B-8A23AD0C0F7E}" destId="{584E227E-A3FF-4941-8F09-2D3EC273D715}" srcOrd="6" destOrd="0" presId="urn:microsoft.com/office/officeart/2005/8/layout/lProcess2"/>
    <dgm:cxn modelId="{305E1378-7D3E-48AC-BF30-725F4A73EB4F}" type="presParOf" srcId="{58186C63-EE27-4CE1-AE54-D8000B037AE8}" destId="{BF32341E-2E17-45C5-9A27-721AD0AD0CDB}" srcOrd="5" destOrd="0" presId="urn:microsoft.com/office/officeart/2005/8/layout/lProcess2"/>
    <dgm:cxn modelId="{E09D9FA1-1311-4AAE-ADF8-D88C782F7A79}" type="presParOf" srcId="{58186C63-EE27-4CE1-AE54-D8000B037AE8}" destId="{D56ABAB6-4363-45D2-A171-FDCD1E5C8FB6}" srcOrd="6" destOrd="0" presId="urn:microsoft.com/office/officeart/2005/8/layout/lProcess2"/>
    <dgm:cxn modelId="{7E5E4D16-F1C6-4A0E-B75B-443A7EA56B89}" type="presParOf" srcId="{D56ABAB6-4363-45D2-A171-FDCD1E5C8FB6}" destId="{511FD842-AAE9-4043-8BDF-1FCD8307B3D6}" srcOrd="0" destOrd="0" presId="urn:microsoft.com/office/officeart/2005/8/layout/lProcess2"/>
    <dgm:cxn modelId="{D8817188-2DD1-446F-BC90-1612E129F14F}" type="presParOf" srcId="{D56ABAB6-4363-45D2-A171-FDCD1E5C8FB6}" destId="{ED33F605-2E90-420F-BEAE-1B9DA3D8A80A}" srcOrd="1" destOrd="0" presId="urn:microsoft.com/office/officeart/2005/8/layout/lProcess2"/>
    <dgm:cxn modelId="{9B2F3BB1-A7D5-4775-9398-3AD5E91A582C}" type="presParOf" srcId="{D56ABAB6-4363-45D2-A171-FDCD1E5C8FB6}" destId="{AEA39A3D-7D83-4D30-A449-2259A6BD066E}" srcOrd="2" destOrd="0" presId="urn:microsoft.com/office/officeart/2005/8/layout/lProcess2"/>
    <dgm:cxn modelId="{26C62926-4F6A-4CFA-A274-9512E30D92C6}" type="presParOf" srcId="{AEA39A3D-7D83-4D30-A449-2259A6BD066E}" destId="{F9405A30-DE25-477A-A4D3-03E9A8C1DD04}" srcOrd="0" destOrd="0" presId="urn:microsoft.com/office/officeart/2005/8/layout/lProcess2"/>
    <dgm:cxn modelId="{8254D5AB-1B0F-4F82-98EA-AEAE1961B400}" type="presParOf" srcId="{F9405A30-DE25-477A-A4D3-03E9A8C1DD04}" destId="{DA5F2C2D-85A4-42BA-9E97-CABF284D227A}" srcOrd="0" destOrd="0" presId="urn:microsoft.com/office/officeart/2005/8/layout/lProcess2"/>
    <dgm:cxn modelId="{59D390BE-4C8C-4E99-8DB8-5F080F14F927}" type="presParOf" srcId="{F9405A30-DE25-477A-A4D3-03E9A8C1DD04}" destId="{CE01CEAB-4286-4705-9455-9543C417EF3F}" srcOrd="1" destOrd="0" presId="urn:microsoft.com/office/officeart/2005/8/layout/lProcess2"/>
    <dgm:cxn modelId="{4DAC4D0A-0A56-45A3-9975-AD3269BB7E5E}" type="presParOf" srcId="{F9405A30-DE25-477A-A4D3-03E9A8C1DD04}" destId="{44BC861B-45EE-4BCD-982B-3F67B7AF8285}" srcOrd="2" destOrd="0" presId="urn:microsoft.com/office/officeart/2005/8/layout/lProcess2"/>
    <dgm:cxn modelId="{D0B6C549-A6F1-4F85-A225-70AB13B4F0F2}" type="presParOf" srcId="{F9405A30-DE25-477A-A4D3-03E9A8C1DD04}" destId="{84227540-EE72-4F1C-A9C5-6481260A82D9}" srcOrd="3" destOrd="0" presId="urn:microsoft.com/office/officeart/2005/8/layout/lProcess2"/>
    <dgm:cxn modelId="{941D4761-4C74-4F7F-8106-B45D2153BB1D}" type="presParOf" srcId="{F9405A30-DE25-477A-A4D3-03E9A8C1DD04}" destId="{45AAA892-E3E9-4720-8E21-529BD40B5FA9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B8BBC3D-64F2-46CA-8443-CA4CF938E3E3}" type="doc">
      <dgm:prSet loTypeId="urn:microsoft.com/office/officeart/2005/8/layout/equation2" loCatId="process" qsTypeId="urn:microsoft.com/office/officeart/2005/8/quickstyle/simple1" qsCatId="simple" csTypeId="urn:microsoft.com/office/officeart/2005/8/colors/accent0_2" csCatId="mainScheme" phldr="1"/>
      <dgm:spPr/>
    </dgm:pt>
    <dgm:pt modelId="{EE019760-5290-48C9-AE66-9E7E147C54B2}">
      <dgm:prSet phldrT="[Metin]" custT="1"/>
      <dgm:spPr/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 err="1">
              <a:solidFill>
                <a:prstClr val="black">
                  <a:lumMod val="85000"/>
                  <a:lumOff val="15000"/>
                </a:prst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UEP’nın</a:t>
          </a:r>
          <a:r>
            <a:rPr lang="tr-TR" sz="1600" kern="1200" dirty="0">
              <a:solidFill>
                <a:prstClr val="black">
                  <a:lumMod val="85000"/>
                  <a:lumOff val="15000"/>
                </a:prst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İzlenmesi</a:t>
          </a:r>
        </a:p>
      </dgm:t>
    </dgm:pt>
    <dgm:pt modelId="{CAD59AEC-7353-45EE-9ABF-C3AB70749645}" type="parTrans" cxnId="{0D79B4C4-0E73-4C22-8B89-9B3CCAB728E0}">
      <dgm:prSet/>
      <dgm:spPr/>
      <dgm:t>
        <a:bodyPr/>
        <a:lstStyle/>
        <a:p>
          <a:endParaRPr lang="tr-TR"/>
        </a:p>
      </dgm:t>
    </dgm:pt>
    <dgm:pt modelId="{EEE6C545-E4F0-471E-9B7D-D89C4B5E72EB}" type="sibTrans" cxnId="{0D79B4C4-0E73-4C22-8B89-9B3CCAB728E0}">
      <dgm:prSet/>
      <dgm:spPr/>
      <dgm:t>
        <a:bodyPr/>
        <a:lstStyle/>
        <a:p>
          <a:endParaRPr lang="tr-TR"/>
        </a:p>
      </dgm:t>
    </dgm:pt>
    <dgm:pt modelId="{F07970C1-B762-4145-B62B-46E45EFB0F6F}">
      <dgm:prSet phldrT="[Metin]" custT="1"/>
      <dgm:spPr>
        <a:solidFill>
          <a:prstClr val="white"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Sistemin Uygulanmasının İzlenmesi</a:t>
          </a:r>
        </a:p>
      </dgm:t>
    </dgm:pt>
    <dgm:pt modelId="{5C6A5198-ADB4-4BFC-BDFA-6408F58C5BD3}" type="parTrans" cxnId="{968A9727-EC99-4693-9F16-089960FCE534}">
      <dgm:prSet/>
      <dgm:spPr/>
      <dgm:t>
        <a:bodyPr/>
        <a:lstStyle/>
        <a:p>
          <a:endParaRPr lang="tr-TR"/>
        </a:p>
      </dgm:t>
    </dgm:pt>
    <dgm:pt modelId="{D856FC8C-50BF-4555-A6D6-04E518A18063}" type="sibTrans" cxnId="{968A9727-EC99-4693-9F16-089960FCE534}">
      <dgm:prSet/>
      <dgm:spPr/>
      <dgm:t>
        <a:bodyPr/>
        <a:lstStyle/>
        <a:p>
          <a:endParaRPr lang="tr-TR"/>
        </a:p>
      </dgm:t>
    </dgm:pt>
    <dgm:pt modelId="{2204C659-BC40-4138-A8F9-6641E43DBE8A}">
      <dgm:prSet phldrT="[Metin]" custT="1"/>
      <dgm:spPr/>
      <dgm:t>
        <a:bodyPr/>
        <a:lstStyle/>
        <a:p>
          <a:r>
            <a:rPr lang="tr-TR" sz="24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İç Kontrol Sisteminin İzlenmesi</a:t>
          </a:r>
        </a:p>
      </dgm:t>
    </dgm:pt>
    <dgm:pt modelId="{70C65729-5CDC-44F3-9233-428E66AFF05C}" type="parTrans" cxnId="{92E1E20E-212B-4D0F-8427-8ABDEB2BD0DA}">
      <dgm:prSet/>
      <dgm:spPr/>
      <dgm:t>
        <a:bodyPr/>
        <a:lstStyle/>
        <a:p>
          <a:endParaRPr lang="tr-TR"/>
        </a:p>
      </dgm:t>
    </dgm:pt>
    <dgm:pt modelId="{91C41447-083A-44DB-9EB3-D4610F0033B8}" type="sibTrans" cxnId="{92E1E20E-212B-4D0F-8427-8ABDEB2BD0DA}">
      <dgm:prSet/>
      <dgm:spPr/>
      <dgm:t>
        <a:bodyPr/>
        <a:lstStyle/>
        <a:p>
          <a:endParaRPr lang="tr-TR"/>
        </a:p>
      </dgm:t>
    </dgm:pt>
    <dgm:pt modelId="{E184F7C7-A0DB-48A5-B53F-6586A6213A74}" type="pres">
      <dgm:prSet presAssocID="{FB8BBC3D-64F2-46CA-8443-CA4CF938E3E3}" presName="Name0" presStyleCnt="0">
        <dgm:presLayoutVars>
          <dgm:dir/>
          <dgm:resizeHandles val="exact"/>
        </dgm:presLayoutVars>
      </dgm:prSet>
      <dgm:spPr/>
    </dgm:pt>
    <dgm:pt modelId="{71B5EE88-6C55-4962-BADE-2631EF3B9AE5}" type="pres">
      <dgm:prSet presAssocID="{FB8BBC3D-64F2-46CA-8443-CA4CF938E3E3}" presName="vNodes" presStyleCnt="0"/>
      <dgm:spPr/>
    </dgm:pt>
    <dgm:pt modelId="{1EDD7E42-F5C6-416E-8FE0-6C10DD6B35C7}" type="pres">
      <dgm:prSet presAssocID="{EE019760-5290-48C9-AE66-9E7E147C54B2}" presName="node" presStyleLbl="node1" presStyleIdx="0" presStyleCnt="3" custScaleX="143080">
        <dgm:presLayoutVars>
          <dgm:bulletEnabled val="1"/>
        </dgm:presLayoutVars>
      </dgm:prSet>
      <dgm:spPr/>
    </dgm:pt>
    <dgm:pt modelId="{88BA394F-C30E-4B2B-B129-299820C6EB4C}" type="pres">
      <dgm:prSet presAssocID="{EEE6C545-E4F0-471E-9B7D-D89C4B5E72EB}" presName="spacerT" presStyleCnt="0"/>
      <dgm:spPr/>
    </dgm:pt>
    <dgm:pt modelId="{E3C12CD2-A390-4A13-AA4B-FFAFC4C6D75C}" type="pres">
      <dgm:prSet presAssocID="{EEE6C545-E4F0-471E-9B7D-D89C4B5E72EB}" presName="sibTrans" presStyleLbl="sibTrans2D1" presStyleIdx="0" presStyleCnt="2"/>
      <dgm:spPr/>
    </dgm:pt>
    <dgm:pt modelId="{20ED5236-5785-4EEA-BC0B-1657AA5EA194}" type="pres">
      <dgm:prSet presAssocID="{EEE6C545-E4F0-471E-9B7D-D89C4B5E72EB}" presName="spacerB" presStyleCnt="0"/>
      <dgm:spPr/>
    </dgm:pt>
    <dgm:pt modelId="{6F287069-A10D-4D49-9A2C-7ECBD4CCDEE4}" type="pres">
      <dgm:prSet presAssocID="{F07970C1-B762-4145-B62B-46E45EFB0F6F}" presName="node" presStyleLbl="node1" presStyleIdx="1" presStyleCnt="3" custScaleX="146985">
        <dgm:presLayoutVars>
          <dgm:bulletEnabled val="1"/>
        </dgm:presLayoutVars>
      </dgm:prSet>
      <dgm:spPr>
        <a:xfrm>
          <a:off x="509984" y="3442250"/>
          <a:ext cx="1974453" cy="1974453"/>
        </a:xfrm>
        <a:prstGeom prst="ellipse">
          <a:avLst/>
        </a:prstGeom>
      </dgm:spPr>
    </dgm:pt>
    <dgm:pt modelId="{A8F29C62-84BC-4ED2-A461-83D1855492AF}" type="pres">
      <dgm:prSet presAssocID="{FB8BBC3D-64F2-46CA-8443-CA4CF938E3E3}" presName="sibTransLast" presStyleLbl="sibTrans2D1" presStyleIdx="1" presStyleCnt="2"/>
      <dgm:spPr/>
    </dgm:pt>
    <dgm:pt modelId="{BCCB7599-C94A-410C-843B-7A23B46D5FA6}" type="pres">
      <dgm:prSet presAssocID="{FB8BBC3D-64F2-46CA-8443-CA4CF938E3E3}" presName="connectorText" presStyleLbl="sibTrans2D1" presStyleIdx="1" presStyleCnt="2"/>
      <dgm:spPr/>
    </dgm:pt>
    <dgm:pt modelId="{294D3A28-D551-42B9-956E-0855535D8231}" type="pres">
      <dgm:prSet presAssocID="{FB8BBC3D-64F2-46CA-8443-CA4CF938E3E3}" presName="lastNode" presStyleLbl="node1" presStyleIdx="2" presStyleCnt="3" custScaleX="78865" custScaleY="86767">
        <dgm:presLayoutVars>
          <dgm:bulletEnabled val="1"/>
        </dgm:presLayoutVars>
      </dgm:prSet>
      <dgm:spPr/>
    </dgm:pt>
  </dgm:ptLst>
  <dgm:cxnLst>
    <dgm:cxn modelId="{92E1E20E-212B-4D0F-8427-8ABDEB2BD0DA}" srcId="{FB8BBC3D-64F2-46CA-8443-CA4CF938E3E3}" destId="{2204C659-BC40-4138-A8F9-6641E43DBE8A}" srcOrd="2" destOrd="0" parTransId="{70C65729-5CDC-44F3-9233-428E66AFF05C}" sibTransId="{91C41447-083A-44DB-9EB3-D4610F0033B8}"/>
    <dgm:cxn modelId="{968A9727-EC99-4693-9F16-089960FCE534}" srcId="{FB8BBC3D-64F2-46CA-8443-CA4CF938E3E3}" destId="{F07970C1-B762-4145-B62B-46E45EFB0F6F}" srcOrd="1" destOrd="0" parTransId="{5C6A5198-ADB4-4BFC-BDFA-6408F58C5BD3}" sibTransId="{D856FC8C-50BF-4555-A6D6-04E518A18063}"/>
    <dgm:cxn modelId="{F329A261-78D3-4BF0-9252-26B7262D0242}" type="presOf" srcId="{D856FC8C-50BF-4555-A6D6-04E518A18063}" destId="{BCCB7599-C94A-410C-843B-7A23B46D5FA6}" srcOrd="1" destOrd="0" presId="urn:microsoft.com/office/officeart/2005/8/layout/equation2"/>
    <dgm:cxn modelId="{1DBBCB72-5C41-44D8-AA23-AEAD85F585B2}" type="presOf" srcId="{D856FC8C-50BF-4555-A6D6-04E518A18063}" destId="{A8F29C62-84BC-4ED2-A461-83D1855492AF}" srcOrd="0" destOrd="0" presId="urn:microsoft.com/office/officeart/2005/8/layout/equation2"/>
    <dgm:cxn modelId="{2571D580-0D04-42C8-A1FB-4E3013E399C1}" type="presOf" srcId="{F07970C1-B762-4145-B62B-46E45EFB0F6F}" destId="{6F287069-A10D-4D49-9A2C-7ECBD4CCDEE4}" srcOrd="0" destOrd="0" presId="urn:microsoft.com/office/officeart/2005/8/layout/equation2"/>
    <dgm:cxn modelId="{989A7794-84C6-48E8-B7C2-FAD374762830}" type="presOf" srcId="{EEE6C545-E4F0-471E-9B7D-D89C4B5E72EB}" destId="{E3C12CD2-A390-4A13-AA4B-FFAFC4C6D75C}" srcOrd="0" destOrd="0" presId="urn:microsoft.com/office/officeart/2005/8/layout/equation2"/>
    <dgm:cxn modelId="{29E90497-76F7-40A2-A93F-82296D270A4E}" type="presOf" srcId="{2204C659-BC40-4138-A8F9-6641E43DBE8A}" destId="{294D3A28-D551-42B9-956E-0855535D8231}" srcOrd="0" destOrd="0" presId="urn:microsoft.com/office/officeart/2005/8/layout/equation2"/>
    <dgm:cxn modelId="{0D79B4C4-0E73-4C22-8B89-9B3CCAB728E0}" srcId="{FB8BBC3D-64F2-46CA-8443-CA4CF938E3E3}" destId="{EE019760-5290-48C9-AE66-9E7E147C54B2}" srcOrd="0" destOrd="0" parTransId="{CAD59AEC-7353-45EE-9ABF-C3AB70749645}" sibTransId="{EEE6C545-E4F0-471E-9B7D-D89C4B5E72EB}"/>
    <dgm:cxn modelId="{DF2412ED-2159-4DDF-9D19-943A9D7856DE}" type="presOf" srcId="{FB8BBC3D-64F2-46CA-8443-CA4CF938E3E3}" destId="{E184F7C7-A0DB-48A5-B53F-6586A6213A74}" srcOrd="0" destOrd="0" presId="urn:microsoft.com/office/officeart/2005/8/layout/equation2"/>
    <dgm:cxn modelId="{10BCAEF6-CC50-4F2B-9F42-ACD5F66F9A97}" type="presOf" srcId="{EE019760-5290-48C9-AE66-9E7E147C54B2}" destId="{1EDD7E42-F5C6-416E-8FE0-6C10DD6B35C7}" srcOrd="0" destOrd="0" presId="urn:microsoft.com/office/officeart/2005/8/layout/equation2"/>
    <dgm:cxn modelId="{5ABDDE4E-1833-4FA5-87D1-7D47A88C2515}" type="presParOf" srcId="{E184F7C7-A0DB-48A5-B53F-6586A6213A74}" destId="{71B5EE88-6C55-4962-BADE-2631EF3B9AE5}" srcOrd="0" destOrd="0" presId="urn:microsoft.com/office/officeart/2005/8/layout/equation2"/>
    <dgm:cxn modelId="{AB0B2924-F91E-4E09-9D48-BD4E4C88B6F3}" type="presParOf" srcId="{71B5EE88-6C55-4962-BADE-2631EF3B9AE5}" destId="{1EDD7E42-F5C6-416E-8FE0-6C10DD6B35C7}" srcOrd="0" destOrd="0" presId="urn:microsoft.com/office/officeart/2005/8/layout/equation2"/>
    <dgm:cxn modelId="{1E48155E-812E-48B5-9875-172EDD3C4FF9}" type="presParOf" srcId="{71B5EE88-6C55-4962-BADE-2631EF3B9AE5}" destId="{88BA394F-C30E-4B2B-B129-299820C6EB4C}" srcOrd="1" destOrd="0" presId="urn:microsoft.com/office/officeart/2005/8/layout/equation2"/>
    <dgm:cxn modelId="{AC0FE605-7ED8-48D3-B92D-ADCDB6A612B8}" type="presParOf" srcId="{71B5EE88-6C55-4962-BADE-2631EF3B9AE5}" destId="{E3C12CD2-A390-4A13-AA4B-FFAFC4C6D75C}" srcOrd="2" destOrd="0" presId="urn:microsoft.com/office/officeart/2005/8/layout/equation2"/>
    <dgm:cxn modelId="{B61B0BB2-3FEC-4E3C-A3A9-482475AF661C}" type="presParOf" srcId="{71B5EE88-6C55-4962-BADE-2631EF3B9AE5}" destId="{20ED5236-5785-4EEA-BC0B-1657AA5EA194}" srcOrd="3" destOrd="0" presId="urn:microsoft.com/office/officeart/2005/8/layout/equation2"/>
    <dgm:cxn modelId="{35B1FDD8-580B-4874-B330-F25A1E3C8959}" type="presParOf" srcId="{71B5EE88-6C55-4962-BADE-2631EF3B9AE5}" destId="{6F287069-A10D-4D49-9A2C-7ECBD4CCDEE4}" srcOrd="4" destOrd="0" presId="urn:microsoft.com/office/officeart/2005/8/layout/equation2"/>
    <dgm:cxn modelId="{75A16234-33A4-4C31-BB56-1C214D63170F}" type="presParOf" srcId="{E184F7C7-A0DB-48A5-B53F-6586A6213A74}" destId="{A8F29C62-84BC-4ED2-A461-83D1855492AF}" srcOrd="1" destOrd="0" presId="urn:microsoft.com/office/officeart/2005/8/layout/equation2"/>
    <dgm:cxn modelId="{361F16A8-A704-46AF-8CAD-8B870060EF4A}" type="presParOf" srcId="{A8F29C62-84BC-4ED2-A461-83D1855492AF}" destId="{BCCB7599-C94A-410C-843B-7A23B46D5FA6}" srcOrd="0" destOrd="0" presId="urn:microsoft.com/office/officeart/2005/8/layout/equation2"/>
    <dgm:cxn modelId="{F0D0D071-0007-40DD-A7E3-34536196AF7D}" type="presParOf" srcId="{E184F7C7-A0DB-48A5-B53F-6586A6213A74}" destId="{294D3A28-D551-42B9-956E-0855535D8231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FDB9E8E-3960-4CC5-8115-EEE993F16B7D}" type="doc">
      <dgm:prSet loTypeId="urn:microsoft.com/office/officeart/2005/8/layout/vList5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tr-TR"/>
        </a:p>
      </dgm:t>
    </dgm:pt>
    <dgm:pt modelId="{3EECB35F-9A32-4D20-886E-8E2855607862}">
      <dgm:prSet phldrT="[Metin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noFill/>
      </dgm:spPr>
      <dgm:t>
        <a:bodyPr/>
        <a:lstStyle/>
        <a:p>
          <a:r>
            <a:rPr lang="tr-TR" sz="24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BİRİM DÜZEYİNDE İZLEME</a:t>
          </a:r>
        </a:p>
      </dgm:t>
    </dgm:pt>
    <dgm:pt modelId="{CC148E20-D1EA-4953-8F2D-0E0FAD474CE2}" type="parTrans" cxnId="{C48B56C2-B485-435B-A6E0-C2AC14B6FA5A}">
      <dgm:prSet/>
      <dgm:spPr/>
      <dgm:t>
        <a:bodyPr/>
        <a:lstStyle/>
        <a:p>
          <a:endParaRPr lang="tr-TR"/>
        </a:p>
      </dgm:t>
    </dgm:pt>
    <dgm:pt modelId="{DD1C0EDD-C0AA-4DC2-8AC4-E9DC42D3D85F}" type="sibTrans" cxnId="{C48B56C2-B485-435B-A6E0-C2AC14B6FA5A}">
      <dgm:prSet/>
      <dgm:spPr/>
      <dgm:t>
        <a:bodyPr/>
        <a:lstStyle/>
        <a:p>
          <a:endParaRPr lang="tr-TR"/>
        </a:p>
      </dgm:t>
    </dgm:pt>
    <dgm:pt modelId="{67C2856B-992C-4D1B-A78F-5F7C4AC55A9A}">
      <dgm:prSet phldrT="[Metin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pPr algn="ctr">
            <a:buFontTx/>
            <a:buNone/>
          </a:pPr>
          <a:r>
            <a:rPr lang="tr-TR" b="1" dirty="0"/>
            <a:t>Öz Değerlendirme/Sürekli İzleme</a:t>
          </a:r>
        </a:p>
      </dgm:t>
    </dgm:pt>
    <dgm:pt modelId="{AA2F7806-0983-4970-BEB4-8F5C3DAEED35}" type="parTrans" cxnId="{E3E60DBF-66DB-40E1-A649-3CDE2334DC5F}">
      <dgm:prSet/>
      <dgm:spPr/>
      <dgm:t>
        <a:bodyPr/>
        <a:lstStyle/>
        <a:p>
          <a:endParaRPr lang="tr-TR"/>
        </a:p>
      </dgm:t>
    </dgm:pt>
    <dgm:pt modelId="{6DC53CA3-636F-4932-A461-1D64869919DB}" type="sibTrans" cxnId="{E3E60DBF-66DB-40E1-A649-3CDE2334DC5F}">
      <dgm:prSet/>
      <dgm:spPr/>
      <dgm:t>
        <a:bodyPr/>
        <a:lstStyle/>
        <a:p>
          <a:endParaRPr lang="tr-TR"/>
        </a:p>
      </dgm:t>
    </dgm:pt>
    <dgm:pt modelId="{7E3C0293-306F-4043-9617-CF1A4CCD6324}">
      <dgm:prSet phldrT="[Metin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noFill/>
      </dgm:spPr>
      <dgm:t>
        <a:bodyPr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>
              <a:solidFill>
                <a:prstClr val="black">
                  <a:lumMod val="85000"/>
                  <a:lumOff val="15000"/>
                </a:prst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BAKANLIK DÜZEYİNDE İZLEME</a:t>
          </a:r>
        </a:p>
      </dgm:t>
    </dgm:pt>
    <dgm:pt modelId="{34C90F28-072F-48D5-8B5D-592D69858935}" type="parTrans" cxnId="{2C2639E9-FBC8-4375-B3D6-8637133FB86E}">
      <dgm:prSet/>
      <dgm:spPr/>
      <dgm:t>
        <a:bodyPr/>
        <a:lstStyle/>
        <a:p>
          <a:endParaRPr lang="tr-TR"/>
        </a:p>
      </dgm:t>
    </dgm:pt>
    <dgm:pt modelId="{44D21115-FB67-4378-B908-CB945FD5ECD0}" type="sibTrans" cxnId="{2C2639E9-FBC8-4375-B3D6-8637133FB86E}">
      <dgm:prSet/>
      <dgm:spPr/>
      <dgm:t>
        <a:bodyPr/>
        <a:lstStyle/>
        <a:p>
          <a:endParaRPr lang="tr-TR"/>
        </a:p>
      </dgm:t>
    </dgm:pt>
    <dgm:pt modelId="{4FFA6EAD-E277-4741-BECD-15F65B974C98}">
      <dgm:prSet phldrT="[Metin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pPr algn="ctr">
            <a:buFontTx/>
            <a:buNone/>
          </a:pPr>
          <a:r>
            <a:rPr lang="tr-TR" dirty="0"/>
            <a:t>Her altı ayda bir UEP </a:t>
          </a:r>
          <a:r>
            <a:rPr lang="tr-TR" dirty="0" err="1"/>
            <a:t>SGB’ye</a:t>
          </a:r>
          <a:r>
            <a:rPr lang="tr-TR" dirty="0"/>
            <a:t> gönderilmesi</a:t>
          </a:r>
        </a:p>
      </dgm:t>
    </dgm:pt>
    <dgm:pt modelId="{6F1CA975-484C-481D-A540-E71A38B365F1}" type="parTrans" cxnId="{D1BB24B0-52D0-4AFB-9E65-7B04C2F5511E}">
      <dgm:prSet/>
      <dgm:spPr/>
      <dgm:t>
        <a:bodyPr/>
        <a:lstStyle/>
        <a:p>
          <a:endParaRPr lang="tr-TR"/>
        </a:p>
      </dgm:t>
    </dgm:pt>
    <dgm:pt modelId="{E1995458-78F6-4937-90CF-D7F7A9B39DF2}" type="sibTrans" cxnId="{D1BB24B0-52D0-4AFB-9E65-7B04C2F5511E}">
      <dgm:prSet/>
      <dgm:spPr/>
      <dgm:t>
        <a:bodyPr/>
        <a:lstStyle/>
        <a:p>
          <a:endParaRPr lang="tr-TR"/>
        </a:p>
      </dgm:t>
    </dgm:pt>
    <dgm:pt modelId="{E2B112E8-5A08-413C-9DB5-4F66B09AE655}">
      <dgm:prSet phldrT="[Metin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pPr algn="ctr">
            <a:buFontTx/>
            <a:buNone/>
          </a:pPr>
          <a:r>
            <a:rPr lang="tr-TR" dirty="0"/>
            <a:t>Her altı ayda bir birim iç kontrol uygulamalarının izlenmesi</a:t>
          </a:r>
        </a:p>
      </dgm:t>
    </dgm:pt>
    <dgm:pt modelId="{B2DED99A-8A02-4064-839D-14161DD1D909}" type="parTrans" cxnId="{7ACF76E6-521F-4E9E-AA47-88A8DB2BC740}">
      <dgm:prSet/>
      <dgm:spPr/>
      <dgm:t>
        <a:bodyPr/>
        <a:lstStyle/>
        <a:p>
          <a:endParaRPr lang="tr-TR"/>
        </a:p>
      </dgm:t>
    </dgm:pt>
    <dgm:pt modelId="{4A31592A-F4D3-4D8E-9A9C-CC5BBE0C3ED8}" type="sibTrans" cxnId="{7ACF76E6-521F-4E9E-AA47-88A8DB2BC740}">
      <dgm:prSet/>
      <dgm:spPr/>
      <dgm:t>
        <a:bodyPr/>
        <a:lstStyle/>
        <a:p>
          <a:endParaRPr lang="tr-TR"/>
        </a:p>
      </dgm:t>
    </dgm:pt>
    <dgm:pt modelId="{D70C8CE4-3F5F-442A-8D42-BB47838AD4F3}">
      <dgm:prSet phldrT="[Metin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pPr algn="ctr">
            <a:buFontTx/>
            <a:buNone/>
          </a:pPr>
          <a:r>
            <a:rPr lang="tr-TR" dirty="0"/>
            <a:t>3 ayda bir iç kontrol uygulamalarının izlenmesi</a:t>
          </a:r>
        </a:p>
      </dgm:t>
    </dgm:pt>
    <dgm:pt modelId="{6B3362EA-D067-4509-AE68-A78CE1E02AB1}" type="parTrans" cxnId="{9162567E-645C-40CD-B9E7-90F602809A7F}">
      <dgm:prSet/>
      <dgm:spPr/>
      <dgm:t>
        <a:bodyPr/>
        <a:lstStyle/>
        <a:p>
          <a:endParaRPr lang="tr-TR"/>
        </a:p>
      </dgm:t>
    </dgm:pt>
    <dgm:pt modelId="{93D4C0EE-8CE1-4533-BB03-980FEBA58244}" type="sibTrans" cxnId="{9162567E-645C-40CD-B9E7-90F602809A7F}">
      <dgm:prSet/>
      <dgm:spPr/>
      <dgm:t>
        <a:bodyPr/>
        <a:lstStyle/>
        <a:p>
          <a:endParaRPr lang="tr-TR"/>
        </a:p>
      </dgm:t>
    </dgm:pt>
    <dgm:pt modelId="{A0DC45EE-EA0C-43E3-87B5-C2A21FAC8412}">
      <dgm:prSet phldrT="[Metin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pPr algn="ctr"/>
          <a:endParaRPr lang="tr-TR" dirty="0"/>
        </a:p>
      </dgm:t>
    </dgm:pt>
    <dgm:pt modelId="{F3308E2F-2C81-4473-99DB-EF80FECAFED8}" type="parTrans" cxnId="{0A43C0FB-EC31-4984-8669-17DCCB200526}">
      <dgm:prSet/>
      <dgm:spPr/>
      <dgm:t>
        <a:bodyPr/>
        <a:lstStyle/>
        <a:p>
          <a:endParaRPr lang="tr-TR"/>
        </a:p>
      </dgm:t>
    </dgm:pt>
    <dgm:pt modelId="{7663B5EC-7674-4158-8035-296E6514A943}" type="sibTrans" cxnId="{0A43C0FB-EC31-4984-8669-17DCCB200526}">
      <dgm:prSet/>
      <dgm:spPr/>
      <dgm:t>
        <a:bodyPr/>
        <a:lstStyle/>
        <a:p>
          <a:endParaRPr lang="tr-TR"/>
        </a:p>
      </dgm:t>
    </dgm:pt>
    <dgm:pt modelId="{D459F5A0-5AD0-4609-8C49-C0A8DC425DA7}">
      <dgm:prSet phldrT="[Metin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pPr algn="ctr">
            <a:buFontTx/>
            <a:buNone/>
          </a:pPr>
          <a:r>
            <a:rPr lang="tr-TR" dirty="0"/>
            <a:t>	(İzleme Formu/toplantılar ile Genel Müdürlükte/Başkanlıkta izlenmesi)</a:t>
          </a:r>
        </a:p>
      </dgm:t>
    </dgm:pt>
    <dgm:pt modelId="{89AAAEA5-C5C0-439B-BDC4-7994013CAADB}" type="parTrans" cxnId="{B9EB4867-FF16-4023-8D59-63C356BEED25}">
      <dgm:prSet/>
      <dgm:spPr/>
      <dgm:t>
        <a:bodyPr/>
        <a:lstStyle/>
        <a:p>
          <a:endParaRPr lang="tr-TR"/>
        </a:p>
      </dgm:t>
    </dgm:pt>
    <dgm:pt modelId="{94467619-D6E2-438F-ACDB-148DEA5FA2F0}" type="sibTrans" cxnId="{B9EB4867-FF16-4023-8D59-63C356BEED25}">
      <dgm:prSet/>
      <dgm:spPr/>
      <dgm:t>
        <a:bodyPr/>
        <a:lstStyle/>
        <a:p>
          <a:endParaRPr lang="tr-TR"/>
        </a:p>
      </dgm:t>
    </dgm:pt>
    <dgm:pt modelId="{40588220-E00C-4ACD-8D2B-8FC421DAD829}">
      <dgm:prSet phldrT="[Metin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pPr algn="ctr">
            <a:buFontTx/>
            <a:buNone/>
          </a:pPr>
          <a:r>
            <a:rPr lang="tr-TR" dirty="0"/>
            <a:t>(yazılım üzerinden alınacak)</a:t>
          </a:r>
        </a:p>
      </dgm:t>
    </dgm:pt>
    <dgm:pt modelId="{AE738B3A-6A17-4874-8B93-3C2D561C3EC1}" type="parTrans" cxnId="{AD4E2FF8-921E-4CB6-9724-129B4C562537}">
      <dgm:prSet/>
      <dgm:spPr/>
      <dgm:t>
        <a:bodyPr/>
        <a:lstStyle/>
        <a:p>
          <a:endParaRPr lang="tr-TR"/>
        </a:p>
      </dgm:t>
    </dgm:pt>
    <dgm:pt modelId="{46A23839-FD42-4005-AC6A-48C3D644481F}" type="sibTrans" cxnId="{AD4E2FF8-921E-4CB6-9724-129B4C562537}">
      <dgm:prSet/>
      <dgm:spPr/>
      <dgm:t>
        <a:bodyPr/>
        <a:lstStyle/>
        <a:p>
          <a:endParaRPr lang="tr-TR"/>
        </a:p>
      </dgm:t>
    </dgm:pt>
    <dgm:pt modelId="{DF27006F-62B3-41ED-B823-5164A7C3FD1D}">
      <dgm:prSet phldrT="[Metin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pPr algn="ctr">
            <a:buFontTx/>
            <a:buNone/>
          </a:pPr>
          <a:r>
            <a:rPr lang="tr-TR" dirty="0"/>
            <a:t>(İzleme Formu ile </a:t>
          </a:r>
          <a:r>
            <a:rPr lang="tr-TR" dirty="0" err="1"/>
            <a:t>SGB’ye</a:t>
          </a:r>
          <a:r>
            <a:rPr lang="tr-TR" dirty="0"/>
            <a:t> bildirilmesi)</a:t>
          </a:r>
        </a:p>
      </dgm:t>
    </dgm:pt>
    <dgm:pt modelId="{27BDB701-B36F-4FEE-9EEB-9566C5879D62}" type="parTrans" cxnId="{AD725520-9BEF-4434-A759-978FB8413D32}">
      <dgm:prSet/>
      <dgm:spPr/>
      <dgm:t>
        <a:bodyPr/>
        <a:lstStyle/>
        <a:p>
          <a:endParaRPr lang="tr-TR"/>
        </a:p>
      </dgm:t>
    </dgm:pt>
    <dgm:pt modelId="{07E3B90C-8448-460A-8BEF-CA76EBFB1BDD}" type="sibTrans" cxnId="{AD725520-9BEF-4434-A759-978FB8413D32}">
      <dgm:prSet/>
      <dgm:spPr/>
      <dgm:t>
        <a:bodyPr/>
        <a:lstStyle/>
        <a:p>
          <a:endParaRPr lang="tr-TR"/>
        </a:p>
      </dgm:t>
    </dgm:pt>
    <dgm:pt modelId="{AD9AB5AD-3427-4AE9-B066-19E4D579A371}">
      <dgm:prSet phldrT="[Metin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pPr algn="ctr">
            <a:buFontTx/>
            <a:buNone/>
          </a:pPr>
          <a:endParaRPr lang="tr-TR" dirty="0"/>
        </a:p>
      </dgm:t>
    </dgm:pt>
    <dgm:pt modelId="{54805092-5B3E-4CB0-9EEE-C5723421E0B7}" type="parTrans" cxnId="{B7AF8668-0984-4D97-82C2-823CCE3D34E1}">
      <dgm:prSet/>
      <dgm:spPr/>
      <dgm:t>
        <a:bodyPr/>
        <a:lstStyle/>
        <a:p>
          <a:endParaRPr lang="tr-TR"/>
        </a:p>
      </dgm:t>
    </dgm:pt>
    <dgm:pt modelId="{59F7F3A9-D240-4E8E-9D7F-CF03DD3FAE33}" type="sibTrans" cxnId="{B7AF8668-0984-4D97-82C2-823CCE3D34E1}">
      <dgm:prSet/>
      <dgm:spPr/>
      <dgm:t>
        <a:bodyPr/>
        <a:lstStyle/>
        <a:p>
          <a:endParaRPr lang="tr-TR"/>
        </a:p>
      </dgm:t>
    </dgm:pt>
    <dgm:pt modelId="{039464E2-A2E5-4B79-B59D-C2442BD00EB8}" type="pres">
      <dgm:prSet presAssocID="{CFDB9E8E-3960-4CC5-8115-EEE993F16B7D}" presName="Name0" presStyleCnt="0">
        <dgm:presLayoutVars>
          <dgm:dir/>
          <dgm:animLvl val="lvl"/>
          <dgm:resizeHandles val="exact"/>
        </dgm:presLayoutVars>
      </dgm:prSet>
      <dgm:spPr/>
    </dgm:pt>
    <dgm:pt modelId="{EF0195C3-1D40-4F2F-9FB2-2C85355C4525}" type="pres">
      <dgm:prSet presAssocID="{3EECB35F-9A32-4D20-886E-8E2855607862}" presName="linNode" presStyleCnt="0"/>
      <dgm:spPr/>
    </dgm:pt>
    <dgm:pt modelId="{FA0F9C95-ABC7-41DD-AD0F-0590B2027E8B}" type="pres">
      <dgm:prSet presAssocID="{3EECB35F-9A32-4D20-886E-8E2855607862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F9642A2A-0977-445D-BF43-A0711AAABB90}" type="pres">
      <dgm:prSet presAssocID="{3EECB35F-9A32-4D20-886E-8E2855607862}" presName="descendantText" presStyleLbl="alignAccFollowNode1" presStyleIdx="0" presStyleCnt="2">
        <dgm:presLayoutVars>
          <dgm:bulletEnabled val="1"/>
        </dgm:presLayoutVars>
      </dgm:prSet>
      <dgm:spPr/>
    </dgm:pt>
    <dgm:pt modelId="{82F694D4-75EC-42EA-B6F6-D8393008A41B}" type="pres">
      <dgm:prSet presAssocID="{DD1C0EDD-C0AA-4DC2-8AC4-E9DC42D3D85F}" presName="sp" presStyleCnt="0"/>
      <dgm:spPr/>
    </dgm:pt>
    <dgm:pt modelId="{C38201C7-9D8F-4053-9991-214B296B2E4C}" type="pres">
      <dgm:prSet presAssocID="{7E3C0293-306F-4043-9617-CF1A4CCD6324}" presName="linNode" presStyleCnt="0"/>
      <dgm:spPr/>
    </dgm:pt>
    <dgm:pt modelId="{889F2F6A-870C-4E5B-8A73-3745BA636C4A}" type="pres">
      <dgm:prSet presAssocID="{7E3C0293-306F-4043-9617-CF1A4CCD6324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95E37916-C9F9-4436-8D76-628873E9A936}" type="pres">
      <dgm:prSet presAssocID="{7E3C0293-306F-4043-9617-CF1A4CCD6324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AD725520-9BEF-4434-A759-978FB8413D32}" srcId="{7E3C0293-306F-4043-9617-CF1A4CCD6324}" destId="{DF27006F-62B3-41ED-B823-5164A7C3FD1D}" srcOrd="4" destOrd="0" parTransId="{27BDB701-B36F-4FEE-9EEB-9566C5879D62}" sibTransId="{07E3B90C-8448-460A-8BEF-CA76EBFB1BDD}"/>
    <dgm:cxn modelId="{8DF4412F-D631-4728-8CC7-942EF3C184FE}" type="presOf" srcId="{40588220-E00C-4ACD-8D2B-8FC421DAD829}" destId="{95E37916-C9F9-4436-8D76-628873E9A936}" srcOrd="0" destOrd="1" presId="urn:microsoft.com/office/officeart/2005/8/layout/vList5"/>
    <dgm:cxn modelId="{1FD7F435-3FE0-40FD-9D66-FAC3FCDFE67B}" type="presOf" srcId="{DF27006F-62B3-41ED-B823-5164A7C3FD1D}" destId="{95E37916-C9F9-4436-8D76-628873E9A936}" srcOrd="0" destOrd="4" presId="urn:microsoft.com/office/officeart/2005/8/layout/vList5"/>
    <dgm:cxn modelId="{BBCEEA36-6788-46A2-B0C2-670E6285DD62}" type="presOf" srcId="{A0DC45EE-EA0C-43E3-87B5-C2A21FAC8412}" destId="{F9642A2A-0977-445D-BF43-A0711AAABB90}" srcOrd="0" destOrd="1" presId="urn:microsoft.com/office/officeart/2005/8/layout/vList5"/>
    <dgm:cxn modelId="{C8FBB644-08DC-4BC0-BADD-3DBC848DEDCB}" type="presOf" srcId="{4FFA6EAD-E277-4741-BECD-15F65B974C98}" destId="{95E37916-C9F9-4436-8D76-628873E9A936}" srcOrd="0" destOrd="0" presId="urn:microsoft.com/office/officeart/2005/8/layout/vList5"/>
    <dgm:cxn modelId="{F4D37A65-F023-4D5F-A8D3-0F2DCFB5DB7E}" type="presOf" srcId="{3EECB35F-9A32-4D20-886E-8E2855607862}" destId="{FA0F9C95-ABC7-41DD-AD0F-0590B2027E8B}" srcOrd="0" destOrd="0" presId="urn:microsoft.com/office/officeart/2005/8/layout/vList5"/>
    <dgm:cxn modelId="{B9EB4867-FF16-4023-8D59-63C356BEED25}" srcId="{D70C8CE4-3F5F-442A-8D42-BB47838AD4F3}" destId="{D459F5A0-5AD0-4609-8C49-C0A8DC425DA7}" srcOrd="0" destOrd="0" parTransId="{89AAAEA5-C5C0-439B-BDC4-7994013CAADB}" sibTransId="{94467619-D6E2-438F-ACDB-148DEA5FA2F0}"/>
    <dgm:cxn modelId="{B7AF8668-0984-4D97-82C2-823CCE3D34E1}" srcId="{7E3C0293-306F-4043-9617-CF1A4CCD6324}" destId="{AD9AB5AD-3427-4AE9-B066-19E4D579A371}" srcOrd="2" destOrd="0" parTransId="{54805092-5B3E-4CB0-9EEE-C5723421E0B7}" sibTransId="{59F7F3A9-D240-4E8E-9D7F-CF03DD3FAE33}"/>
    <dgm:cxn modelId="{170F5473-4A46-4EAC-9CC3-B8DFBE449B94}" type="presOf" srcId="{7E3C0293-306F-4043-9617-CF1A4CCD6324}" destId="{889F2F6A-870C-4E5B-8A73-3745BA636C4A}" srcOrd="0" destOrd="0" presId="urn:microsoft.com/office/officeart/2005/8/layout/vList5"/>
    <dgm:cxn modelId="{7AE16F75-60E1-461F-9A73-195B007B13C2}" type="presOf" srcId="{D459F5A0-5AD0-4609-8C49-C0A8DC425DA7}" destId="{F9642A2A-0977-445D-BF43-A0711AAABB90}" srcOrd="0" destOrd="3" presId="urn:microsoft.com/office/officeart/2005/8/layout/vList5"/>
    <dgm:cxn modelId="{9162567E-645C-40CD-B9E7-90F602809A7F}" srcId="{3EECB35F-9A32-4D20-886E-8E2855607862}" destId="{D70C8CE4-3F5F-442A-8D42-BB47838AD4F3}" srcOrd="2" destOrd="0" parTransId="{6B3362EA-D067-4509-AE68-A78CE1E02AB1}" sibTransId="{93D4C0EE-8CE1-4533-BB03-980FEBA58244}"/>
    <dgm:cxn modelId="{8AF47180-F225-4BC3-A7EA-086386F41068}" type="presOf" srcId="{D70C8CE4-3F5F-442A-8D42-BB47838AD4F3}" destId="{F9642A2A-0977-445D-BF43-A0711AAABB90}" srcOrd="0" destOrd="2" presId="urn:microsoft.com/office/officeart/2005/8/layout/vList5"/>
    <dgm:cxn modelId="{E5759F93-10FA-43E9-A512-A4789E42EBC0}" type="presOf" srcId="{CFDB9E8E-3960-4CC5-8115-EEE993F16B7D}" destId="{039464E2-A2E5-4B79-B59D-C2442BD00EB8}" srcOrd="0" destOrd="0" presId="urn:microsoft.com/office/officeart/2005/8/layout/vList5"/>
    <dgm:cxn modelId="{D1BB24B0-52D0-4AFB-9E65-7B04C2F5511E}" srcId="{7E3C0293-306F-4043-9617-CF1A4CCD6324}" destId="{4FFA6EAD-E277-4741-BECD-15F65B974C98}" srcOrd="0" destOrd="0" parTransId="{6F1CA975-484C-481D-A540-E71A38B365F1}" sibTransId="{E1995458-78F6-4937-90CF-D7F7A9B39DF2}"/>
    <dgm:cxn modelId="{C1A487B4-EE5C-41B2-9812-6F2C10F8BBAA}" type="presOf" srcId="{AD9AB5AD-3427-4AE9-B066-19E4D579A371}" destId="{95E37916-C9F9-4436-8D76-628873E9A936}" srcOrd="0" destOrd="2" presId="urn:microsoft.com/office/officeart/2005/8/layout/vList5"/>
    <dgm:cxn modelId="{E3E60DBF-66DB-40E1-A649-3CDE2334DC5F}" srcId="{3EECB35F-9A32-4D20-886E-8E2855607862}" destId="{67C2856B-992C-4D1B-A78F-5F7C4AC55A9A}" srcOrd="0" destOrd="0" parTransId="{AA2F7806-0983-4970-BEB4-8F5C3DAEED35}" sibTransId="{6DC53CA3-636F-4932-A461-1D64869919DB}"/>
    <dgm:cxn modelId="{C48B56C2-B485-435B-A6E0-C2AC14B6FA5A}" srcId="{CFDB9E8E-3960-4CC5-8115-EEE993F16B7D}" destId="{3EECB35F-9A32-4D20-886E-8E2855607862}" srcOrd="0" destOrd="0" parTransId="{CC148E20-D1EA-4953-8F2D-0E0FAD474CE2}" sibTransId="{DD1C0EDD-C0AA-4DC2-8AC4-E9DC42D3D85F}"/>
    <dgm:cxn modelId="{A66A55D2-9A25-4FBA-A920-7546727DE2F8}" type="presOf" srcId="{67C2856B-992C-4D1B-A78F-5F7C4AC55A9A}" destId="{F9642A2A-0977-445D-BF43-A0711AAABB90}" srcOrd="0" destOrd="0" presId="urn:microsoft.com/office/officeart/2005/8/layout/vList5"/>
    <dgm:cxn modelId="{6F037CD5-58C6-4C3A-9ECD-1B4F3DDD6725}" type="presOf" srcId="{E2B112E8-5A08-413C-9DB5-4F66B09AE655}" destId="{95E37916-C9F9-4436-8D76-628873E9A936}" srcOrd="0" destOrd="3" presId="urn:microsoft.com/office/officeart/2005/8/layout/vList5"/>
    <dgm:cxn modelId="{7ACF76E6-521F-4E9E-AA47-88A8DB2BC740}" srcId="{7E3C0293-306F-4043-9617-CF1A4CCD6324}" destId="{E2B112E8-5A08-413C-9DB5-4F66B09AE655}" srcOrd="3" destOrd="0" parTransId="{B2DED99A-8A02-4064-839D-14161DD1D909}" sibTransId="{4A31592A-F4D3-4D8E-9A9C-CC5BBE0C3ED8}"/>
    <dgm:cxn modelId="{2C2639E9-FBC8-4375-B3D6-8637133FB86E}" srcId="{CFDB9E8E-3960-4CC5-8115-EEE993F16B7D}" destId="{7E3C0293-306F-4043-9617-CF1A4CCD6324}" srcOrd="1" destOrd="0" parTransId="{34C90F28-072F-48D5-8B5D-592D69858935}" sibTransId="{44D21115-FB67-4378-B908-CB945FD5ECD0}"/>
    <dgm:cxn modelId="{AD4E2FF8-921E-4CB6-9724-129B4C562537}" srcId="{7E3C0293-306F-4043-9617-CF1A4CCD6324}" destId="{40588220-E00C-4ACD-8D2B-8FC421DAD829}" srcOrd="1" destOrd="0" parTransId="{AE738B3A-6A17-4874-8B93-3C2D561C3EC1}" sibTransId="{46A23839-FD42-4005-AC6A-48C3D644481F}"/>
    <dgm:cxn modelId="{0A43C0FB-EC31-4984-8669-17DCCB200526}" srcId="{3EECB35F-9A32-4D20-886E-8E2855607862}" destId="{A0DC45EE-EA0C-43E3-87B5-C2A21FAC8412}" srcOrd="1" destOrd="0" parTransId="{F3308E2F-2C81-4473-99DB-EF80FECAFED8}" sibTransId="{7663B5EC-7674-4158-8035-296E6514A943}"/>
    <dgm:cxn modelId="{2F27A7FB-2B5A-45AE-B815-CF642B9DF43F}" type="presParOf" srcId="{039464E2-A2E5-4B79-B59D-C2442BD00EB8}" destId="{EF0195C3-1D40-4F2F-9FB2-2C85355C4525}" srcOrd="0" destOrd="0" presId="urn:microsoft.com/office/officeart/2005/8/layout/vList5"/>
    <dgm:cxn modelId="{65E34DFA-8998-43E2-8057-C1EEA677E353}" type="presParOf" srcId="{EF0195C3-1D40-4F2F-9FB2-2C85355C4525}" destId="{FA0F9C95-ABC7-41DD-AD0F-0590B2027E8B}" srcOrd="0" destOrd="0" presId="urn:microsoft.com/office/officeart/2005/8/layout/vList5"/>
    <dgm:cxn modelId="{E5608079-C248-460C-ABEF-DB98BD937102}" type="presParOf" srcId="{EF0195C3-1D40-4F2F-9FB2-2C85355C4525}" destId="{F9642A2A-0977-445D-BF43-A0711AAABB90}" srcOrd="1" destOrd="0" presId="urn:microsoft.com/office/officeart/2005/8/layout/vList5"/>
    <dgm:cxn modelId="{9797596E-2C30-436A-8701-B77E692FDDD5}" type="presParOf" srcId="{039464E2-A2E5-4B79-B59D-C2442BD00EB8}" destId="{82F694D4-75EC-42EA-B6F6-D8393008A41B}" srcOrd="1" destOrd="0" presId="urn:microsoft.com/office/officeart/2005/8/layout/vList5"/>
    <dgm:cxn modelId="{3E32359F-0B32-4D39-9C3C-C3BAC87E8CEE}" type="presParOf" srcId="{039464E2-A2E5-4B79-B59D-C2442BD00EB8}" destId="{C38201C7-9D8F-4053-9991-214B296B2E4C}" srcOrd="2" destOrd="0" presId="urn:microsoft.com/office/officeart/2005/8/layout/vList5"/>
    <dgm:cxn modelId="{38EA404B-BCAC-4C0B-A0AA-91DFBF8BBBFE}" type="presParOf" srcId="{C38201C7-9D8F-4053-9991-214B296B2E4C}" destId="{889F2F6A-870C-4E5B-8A73-3745BA636C4A}" srcOrd="0" destOrd="0" presId="urn:microsoft.com/office/officeart/2005/8/layout/vList5"/>
    <dgm:cxn modelId="{8E83EBA7-84E6-4271-A678-F62062C8D0AF}" type="presParOf" srcId="{C38201C7-9D8F-4053-9991-214B296B2E4C}" destId="{95E37916-C9F9-4436-8D76-628873E9A93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CEFF63-3A5C-4667-A0FA-7E6B5001F730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AD2D0E5-638B-4B78-8841-AEFA825710EE}">
      <dgm:prSet phldrT="[Metin]" custT="1"/>
      <dgm:spPr>
        <a:solidFill>
          <a:schemeClr val="tx2">
            <a:alpha val="95000"/>
          </a:schemeClr>
        </a:solidFill>
      </dgm:spPr>
      <dgm:t>
        <a:bodyPr/>
        <a:lstStyle/>
        <a:p>
          <a:r>
            <a:rPr lang="tr-TR" sz="2000" b="1" dirty="0">
              <a:solidFill>
                <a:schemeClr val="bg1"/>
              </a:solidFill>
            </a:rPr>
            <a:t>İç Kontrol</a:t>
          </a:r>
        </a:p>
      </dgm:t>
    </dgm:pt>
    <dgm:pt modelId="{A1FA6825-D3A3-4BDE-9A28-240BD03C87E1}" type="parTrans" cxnId="{C8058194-2892-4AE4-9676-BA80B1D9D8BD}">
      <dgm:prSet/>
      <dgm:spPr/>
      <dgm:t>
        <a:bodyPr/>
        <a:lstStyle/>
        <a:p>
          <a:endParaRPr lang="tr-TR"/>
        </a:p>
      </dgm:t>
    </dgm:pt>
    <dgm:pt modelId="{CEC3643F-F10A-4BD4-B083-5FFFE15C3521}" type="sibTrans" cxnId="{C8058194-2892-4AE4-9676-BA80B1D9D8BD}">
      <dgm:prSet/>
      <dgm:spPr/>
      <dgm:t>
        <a:bodyPr/>
        <a:lstStyle/>
        <a:p>
          <a:endParaRPr lang="tr-TR"/>
        </a:p>
      </dgm:t>
    </dgm:pt>
    <dgm:pt modelId="{97F3AFB2-E8C4-42BC-B037-23AE81AB3582}">
      <dgm:prSet phldrT="[Metin]" custT="1"/>
      <dgm:spPr>
        <a:solidFill>
          <a:schemeClr val="accent1">
            <a:lumMod val="75000"/>
            <a:alpha val="88000"/>
          </a:schemeClr>
        </a:solidFill>
      </dgm:spPr>
      <dgm:t>
        <a:bodyPr lIns="0" tIns="0" rIns="0" bIns="0"/>
        <a:lstStyle/>
        <a:p>
          <a:r>
            <a:rPr lang="tr-TR" sz="1700" b="1" dirty="0">
              <a:solidFill>
                <a:schemeClr val="bg1"/>
              </a:solidFill>
            </a:rPr>
            <a:t>Organizasyon</a:t>
          </a:r>
        </a:p>
      </dgm:t>
    </dgm:pt>
    <dgm:pt modelId="{926ACB85-3E1E-4A23-9FA7-3853569D8022}" type="parTrans" cxnId="{EA8CCCE1-D97C-41E0-9EF8-C8E93E857DF5}">
      <dgm:prSet/>
      <dgm:spPr/>
      <dgm:t>
        <a:bodyPr/>
        <a:lstStyle/>
        <a:p>
          <a:endParaRPr lang="tr-TR"/>
        </a:p>
      </dgm:t>
    </dgm:pt>
    <dgm:pt modelId="{F2B3F72F-23F0-4C18-9130-F511C2A10864}" type="sibTrans" cxnId="{EA8CCCE1-D97C-41E0-9EF8-C8E93E857DF5}">
      <dgm:prSet/>
      <dgm:spPr/>
      <dgm:t>
        <a:bodyPr/>
        <a:lstStyle/>
        <a:p>
          <a:endParaRPr lang="tr-TR"/>
        </a:p>
      </dgm:t>
    </dgm:pt>
    <dgm:pt modelId="{AC1A4321-8660-4761-AA9A-6B1581CABD7C}">
      <dgm:prSet phldrT="[Metin]" custT="1"/>
      <dgm:spPr>
        <a:solidFill>
          <a:schemeClr val="accent1">
            <a:lumMod val="75000"/>
            <a:alpha val="86000"/>
          </a:schemeClr>
        </a:solidFill>
      </dgm:spPr>
      <dgm:t>
        <a:bodyPr lIns="0" tIns="0" rIns="0" bIns="0"/>
        <a:lstStyle/>
        <a:p>
          <a:r>
            <a:rPr lang="tr-TR" sz="1700" b="1" dirty="0">
              <a:solidFill>
                <a:schemeClr val="bg1"/>
              </a:solidFill>
            </a:rPr>
            <a:t>Yöntem</a:t>
          </a:r>
        </a:p>
      </dgm:t>
    </dgm:pt>
    <dgm:pt modelId="{4BA1F3EF-9F13-4227-BBB2-1BD619F5571F}" type="parTrans" cxnId="{80DFD0C2-151C-4C03-BD3D-AD580B6651AE}">
      <dgm:prSet/>
      <dgm:spPr/>
      <dgm:t>
        <a:bodyPr/>
        <a:lstStyle/>
        <a:p>
          <a:endParaRPr lang="tr-TR"/>
        </a:p>
      </dgm:t>
    </dgm:pt>
    <dgm:pt modelId="{E9C4E009-8757-4B33-8662-B85B50AC7B4B}" type="sibTrans" cxnId="{80DFD0C2-151C-4C03-BD3D-AD580B6651AE}">
      <dgm:prSet/>
      <dgm:spPr/>
      <dgm:t>
        <a:bodyPr/>
        <a:lstStyle/>
        <a:p>
          <a:endParaRPr lang="tr-TR"/>
        </a:p>
      </dgm:t>
    </dgm:pt>
    <dgm:pt modelId="{C734588C-E3FC-4678-A5D2-BEE905A403F6}">
      <dgm:prSet phldrT="[Metin]" custT="1"/>
      <dgm:spPr>
        <a:solidFill>
          <a:schemeClr val="accent6">
            <a:lumMod val="75000"/>
            <a:alpha val="88000"/>
          </a:schemeClr>
        </a:solidFill>
      </dgm:spPr>
      <dgm:t>
        <a:bodyPr lIns="0" tIns="0" rIns="0" bIns="0"/>
        <a:lstStyle/>
        <a:p>
          <a:r>
            <a:rPr lang="tr-TR" sz="1700" b="1" dirty="0">
              <a:solidFill>
                <a:schemeClr val="bg1"/>
              </a:solidFill>
            </a:rPr>
            <a:t>İç Denetim</a:t>
          </a:r>
        </a:p>
      </dgm:t>
    </dgm:pt>
    <dgm:pt modelId="{17185547-CE7B-474E-B027-13CD24977A7B}" type="parTrans" cxnId="{05AAD174-4DB5-4E2F-BDE1-0ADD789A751E}">
      <dgm:prSet/>
      <dgm:spPr/>
      <dgm:t>
        <a:bodyPr/>
        <a:lstStyle/>
        <a:p>
          <a:endParaRPr lang="tr-TR"/>
        </a:p>
      </dgm:t>
    </dgm:pt>
    <dgm:pt modelId="{B2743002-A30F-4EEF-B24F-78001C838311}" type="sibTrans" cxnId="{05AAD174-4DB5-4E2F-BDE1-0ADD789A751E}">
      <dgm:prSet/>
      <dgm:spPr/>
      <dgm:t>
        <a:bodyPr/>
        <a:lstStyle/>
        <a:p>
          <a:endParaRPr lang="tr-TR"/>
        </a:p>
      </dgm:t>
    </dgm:pt>
    <dgm:pt modelId="{1BFD3637-8531-4CA4-B05B-8171DF91E072}">
      <dgm:prSet phldrT="[Metin]" custT="1"/>
      <dgm:spPr>
        <a:solidFill>
          <a:schemeClr val="accent1">
            <a:lumMod val="75000"/>
            <a:alpha val="86000"/>
          </a:schemeClr>
        </a:solidFill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 lIns="0" tIns="0" rIns="0" bIns="0"/>
        <a:lstStyle/>
        <a:p>
          <a:r>
            <a:rPr lang="tr-TR" sz="1700" b="1" dirty="0">
              <a:solidFill>
                <a:schemeClr val="bg1"/>
              </a:solidFill>
            </a:rPr>
            <a:t>Süreç</a:t>
          </a:r>
        </a:p>
      </dgm:t>
    </dgm:pt>
    <dgm:pt modelId="{CBB0E4CD-DF76-482A-B247-68858D8B6D47}" type="parTrans" cxnId="{40A519F5-FC4A-43E1-B9B1-6149099BA4BC}">
      <dgm:prSet/>
      <dgm:spPr/>
      <dgm:t>
        <a:bodyPr/>
        <a:lstStyle/>
        <a:p>
          <a:endParaRPr lang="tr-TR"/>
        </a:p>
      </dgm:t>
    </dgm:pt>
    <dgm:pt modelId="{0AEF9196-5FB1-43A6-B3B2-4E23684FF291}" type="sibTrans" cxnId="{40A519F5-FC4A-43E1-B9B1-6149099BA4BC}">
      <dgm:prSet/>
      <dgm:spPr/>
      <dgm:t>
        <a:bodyPr/>
        <a:lstStyle/>
        <a:p>
          <a:endParaRPr lang="tr-TR"/>
        </a:p>
      </dgm:t>
    </dgm:pt>
    <dgm:pt modelId="{77FE4FAA-D3FD-4FBB-A85A-B5E048043C12}" type="pres">
      <dgm:prSet presAssocID="{B1CEFF63-3A5C-4667-A0FA-7E6B5001F730}" presName="composite" presStyleCnt="0">
        <dgm:presLayoutVars>
          <dgm:chMax val="1"/>
          <dgm:dir/>
          <dgm:resizeHandles val="exact"/>
        </dgm:presLayoutVars>
      </dgm:prSet>
      <dgm:spPr/>
    </dgm:pt>
    <dgm:pt modelId="{688EB4C6-2148-4B07-807A-5AAD14B6EF53}" type="pres">
      <dgm:prSet presAssocID="{B1CEFF63-3A5C-4667-A0FA-7E6B5001F730}" presName="radial" presStyleCnt="0">
        <dgm:presLayoutVars>
          <dgm:animLvl val="ctr"/>
        </dgm:presLayoutVars>
      </dgm:prSet>
      <dgm:spPr/>
    </dgm:pt>
    <dgm:pt modelId="{4EBC044E-AC37-46F3-8DB2-D4F3837047B5}" type="pres">
      <dgm:prSet presAssocID="{5AD2D0E5-638B-4B78-8841-AEFA825710EE}" presName="centerShape" presStyleLbl="vennNode1" presStyleIdx="0" presStyleCnt="5" custLinFactNeighborY="-4995"/>
      <dgm:spPr/>
    </dgm:pt>
    <dgm:pt modelId="{48A246AB-7C3A-4969-A0BE-A0531701CF38}" type="pres">
      <dgm:prSet presAssocID="{97F3AFB2-E8C4-42BC-B037-23AE81AB3582}" presName="node" presStyleLbl="vennNode1" presStyleIdx="1" presStyleCnt="5" custScaleX="202417" custScaleY="99567" custRadScaleRad="102782">
        <dgm:presLayoutVars>
          <dgm:bulletEnabled val="1"/>
        </dgm:presLayoutVars>
      </dgm:prSet>
      <dgm:spPr/>
    </dgm:pt>
    <dgm:pt modelId="{93C7A647-2057-44E5-AD2A-E1BE8BCE27D1}" type="pres">
      <dgm:prSet presAssocID="{AC1A4321-8660-4761-AA9A-6B1581CABD7C}" presName="node" presStyleLbl="vennNode1" presStyleIdx="2" presStyleCnt="5" custScaleX="135864" custRadScaleRad="106239" custRadScaleInc="-6000">
        <dgm:presLayoutVars>
          <dgm:bulletEnabled val="1"/>
        </dgm:presLayoutVars>
      </dgm:prSet>
      <dgm:spPr/>
    </dgm:pt>
    <dgm:pt modelId="{F8B4FD20-CA6A-4D28-8FA9-32401D469593}" type="pres">
      <dgm:prSet presAssocID="{C734588C-E3FC-4678-A5D2-BEE905A403F6}" presName="node" presStyleLbl="vennNode1" presStyleIdx="3" presStyleCnt="5" custScaleX="198857" custScaleY="75746" custRadScaleRad="101689">
        <dgm:presLayoutVars>
          <dgm:bulletEnabled val="1"/>
        </dgm:presLayoutVars>
      </dgm:prSet>
      <dgm:spPr/>
    </dgm:pt>
    <dgm:pt modelId="{BB67DA41-5A13-4E1F-A584-3988D5E1449E}" type="pres">
      <dgm:prSet presAssocID="{1BFD3637-8531-4CA4-B05B-8171DF91E072}" presName="node" presStyleLbl="vennNode1" presStyleIdx="4" presStyleCnt="5" custScaleX="132931" custRadScaleRad="106975" custRadScaleInc="5960">
        <dgm:presLayoutVars>
          <dgm:bulletEnabled val="1"/>
        </dgm:presLayoutVars>
      </dgm:prSet>
      <dgm:spPr/>
    </dgm:pt>
  </dgm:ptLst>
  <dgm:cxnLst>
    <dgm:cxn modelId="{6EA18B22-6A58-442F-A2D8-5B54FF05272D}" type="presOf" srcId="{B1CEFF63-3A5C-4667-A0FA-7E6B5001F730}" destId="{77FE4FAA-D3FD-4FBB-A85A-B5E048043C12}" srcOrd="0" destOrd="0" presId="urn:microsoft.com/office/officeart/2005/8/layout/radial3"/>
    <dgm:cxn modelId="{794C6B35-D909-425E-9CA1-C2601B0B65D3}" type="presOf" srcId="{AC1A4321-8660-4761-AA9A-6B1581CABD7C}" destId="{93C7A647-2057-44E5-AD2A-E1BE8BCE27D1}" srcOrd="0" destOrd="0" presId="urn:microsoft.com/office/officeart/2005/8/layout/radial3"/>
    <dgm:cxn modelId="{6F264A61-6872-478B-B4BC-45554B502188}" type="presOf" srcId="{97F3AFB2-E8C4-42BC-B037-23AE81AB3582}" destId="{48A246AB-7C3A-4969-A0BE-A0531701CF38}" srcOrd="0" destOrd="0" presId="urn:microsoft.com/office/officeart/2005/8/layout/radial3"/>
    <dgm:cxn modelId="{7F36E36D-F9C6-4B7A-A834-BC0B819A6A8E}" type="presOf" srcId="{1BFD3637-8531-4CA4-B05B-8171DF91E072}" destId="{BB67DA41-5A13-4E1F-A584-3988D5E1449E}" srcOrd="0" destOrd="0" presId="urn:microsoft.com/office/officeart/2005/8/layout/radial3"/>
    <dgm:cxn modelId="{05AAD174-4DB5-4E2F-BDE1-0ADD789A751E}" srcId="{5AD2D0E5-638B-4B78-8841-AEFA825710EE}" destId="{C734588C-E3FC-4678-A5D2-BEE905A403F6}" srcOrd="2" destOrd="0" parTransId="{17185547-CE7B-474E-B027-13CD24977A7B}" sibTransId="{B2743002-A30F-4EEF-B24F-78001C838311}"/>
    <dgm:cxn modelId="{C8058194-2892-4AE4-9676-BA80B1D9D8BD}" srcId="{B1CEFF63-3A5C-4667-A0FA-7E6B5001F730}" destId="{5AD2D0E5-638B-4B78-8841-AEFA825710EE}" srcOrd="0" destOrd="0" parTransId="{A1FA6825-D3A3-4BDE-9A28-240BD03C87E1}" sibTransId="{CEC3643F-F10A-4BD4-B083-5FFFE15C3521}"/>
    <dgm:cxn modelId="{A8CD769F-F668-42BC-81C1-7D24365D31DC}" type="presOf" srcId="{5AD2D0E5-638B-4B78-8841-AEFA825710EE}" destId="{4EBC044E-AC37-46F3-8DB2-D4F3837047B5}" srcOrd="0" destOrd="0" presId="urn:microsoft.com/office/officeart/2005/8/layout/radial3"/>
    <dgm:cxn modelId="{80DFD0C2-151C-4C03-BD3D-AD580B6651AE}" srcId="{5AD2D0E5-638B-4B78-8841-AEFA825710EE}" destId="{AC1A4321-8660-4761-AA9A-6B1581CABD7C}" srcOrd="1" destOrd="0" parTransId="{4BA1F3EF-9F13-4227-BBB2-1BD619F5571F}" sibTransId="{E9C4E009-8757-4B33-8662-B85B50AC7B4B}"/>
    <dgm:cxn modelId="{AAD166DC-8C4A-4AE9-A2E0-DD999A23E1B7}" type="presOf" srcId="{C734588C-E3FC-4678-A5D2-BEE905A403F6}" destId="{F8B4FD20-CA6A-4D28-8FA9-32401D469593}" srcOrd="0" destOrd="0" presId="urn:microsoft.com/office/officeart/2005/8/layout/radial3"/>
    <dgm:cxn modelId="{EA8CCCE1-D97C-41E0-9EF8-C8E93E857DF5}" srcId="{5AD2D0E5-638B-4B78-8841-AEFA825710EE}" destId="{97F3AFB2-E8C4-42BC-B037-23AE81AB3582}" srcOrd="0" destOrd="0" parTransId="{926ACB85-3E1E-4A23-9FA7-3853569D8022}" sibTransId="{F2B3F72F-23F0-4C18-9130-F511C2A10864}"/>
    <dgm:cxn modelId="{40A519F5-FC4A-43E1-B9B1-6149099BA4BC}" srcId="{5AD2D0E5-638B-4B78-8841-AEFA825710EE}" destId="{1BFD3637-8531-4CA4-B05B-8171DF91E072}" srcOrd="3" destOrd="0" parTransId="{CBB0E4CD-DF76-482A-B247-68858D8B6D47}" sibTransId="{0AEF9196-5FB1-43A6-B3B2-4E23684FF291}"/>
    <dgm:cxn modelId="{87186F00-1504-4913-9980-E4B765ED0EB8}" type="presParOf" srcId="{77FE4FAA-D3FD-4FBB-A85A-B5E048043C12}" destId="{688EB4C6-2148-4B07-807A-5AAD14B6EF53}" srcOrd="0" destOrd="0" presId="urn:microsoft.com/office/officeart/2005/8/layout/radial3"/>
    <dgm:cxn modelId="{5A8B768C-03C0-4C80-9DB1-8FD7D551B495}" type="presParOf" srcId="{688EB4C6-2148-4B07-807A-5AAD14B6EF53}" destId="{4EBC044E-AC37-46F3-8DB2-D4F3837047B5}" srcOrd="0" destOrd="0" presId="urn:microsoft.com/office/officeart/2005/8/layout/radial3"/>
    <dgm:cxn modelId="{6D4C1420-C25B-436E-A78A-80442E4DAFB6}" type="presParOf" srcId="{688EB4C6-2148-4B07-807A-5AAD14B6EF53}" destId="{48A246AB-7C3A-4969-A0BE-A0531701CF38}" srcOrd="1" destOrd="0" presId="urn:microsoft.com/office/officeart/2005/8/layout/radial3"/>
    <dgm:cxn modelId="{027814E3-A63D-494C-B59E-E0E44B7C790F}" type="presParOf" srcId="{688EB4C6-2148-4B07-807A-5AAD14B6EF53}" destId="{93C7A647-2057-44E5-AD2A-E1BE8BCE27D1}" srcOrd="2" destOrd="0" presId="urn:microsoft.com/office/officeart/2005/8/layout/radial3"/>
    <dgm:cxn modelId="{F100983C-77A3-460F-965A-6A855EDEB2D1}" type="presParOf" srcId="{688EB4C6-2148-4B07-807A-5AAD14B6EF53}" destId="{F8B4FD20-CA6A-4D28-8FA9-32401D469593}" srcOrd="3" destOrd="0" presId="urn:microsoft.com/office/officeart/2005/8/layout/radial3"/>
    <dgm:cxn modelId="{FC22EC54-651F-4EA2-8387-D5C078347DE1}" type="presParOf" srcId="{688EB4C6-2148-4B07-807A-5AAD14B6EF53}" destId="{BB67DA41-5A13-4E1F-A584-3988D5E1449E}" srcOrd="4" destOrd="0" presId="urn:microsoft.com/office/officeart/2005/8/layout/radial3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723E6A-A6CD-4BE4-A405-6A89801F1AB8}" type="doc">
      <dgm:prSet loTypeId="urn:microsoft.com/office/officeart/2005/8/layout/h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56311B6D-EB23-4202-9E4B-A4361C654C02}">
      <dgm:prSet phldrT="[Metin]" custT="1"/>
      <dgm:spPr/>
      <dgm:t>
        <a:bodyPr/>
        <a:lstStyle/>
        <a:p>
          <a:r>
            <a:rPr lang="tr-TR" sz="2000" dirty="0"/>
            <a:t>UYUM EYLEM PLANI</a:t>
          </a:r>
        </a:p>
      </dgm:t>
    </dgm:pt>
    <dgm:pt modelId="{488C3C9F-493C-4BCD-AFCF-3D872AC879A0}" type="parTrans" cxnId="{98712E96-A75D-4522-B0CD-D20DF60B90BD}">
      <dgm:prSet/>
      <dgm:spPr/>
      <dgm:t>
        <a:bodyPr/>
        <a:lstStyle/>
        <a:p>
          <a:endParaRPr lang="tr-TR"/>
        </a:p>
      </dgm:t>
    </dgm:pt>
    <dgm:pt modelId="{7A2428A5-E598-4151-A216-6DA5235C470A}" type="sibTrans" cxnId="{98712E96-A75D-4522-B0CD-D20DF60B90BD}">
      <dgm:prSet/>
      <dgm:spPr/>
      <dgm:t>
        <a:bodyPr/>
        <a:lstStyle/>
        <a:p>
          <a:endParaRPr lang="tr-TR"/>
        </a:p>
      </dgm:t>
    </dgm:pt>
    <dgm:pt modelId="{1806541D-129E-44C2-9468-B83C1BB84205}">
      <dgm:prSet phldrT="[Metin]" custT="1"/>
      <dgm:spPr/>
      <dgm:t>
        <a:bodyPr/>
        <a:lstStyle/>
        <a:p>
          <a:r>
            <a:rPr lang="tr-TR" sz="2000" dirty="0"/>
            <a:t>SÜREÇ YÖNETİMİ</a:t>
          </a:r>
          <a:endParaRPr lang="tr-TR" sz="1300" dirty="0"/>
        </a:p>
      </dgm:t>
    </dgm:pt>
    <dgm:pt modelId="{7B89A5E0-CEB9-4A25-A168-BF479DDC1D29}" type="parTrans" cxnId="{984BD6A2-7717-4E32-A298-3DEA4110134C}">
      <dgm:prSet/>
      <dgm:spPr/>
      <dgm:t>
        <a:bodyPr/>
        <a:lstStyle/>
        <a:p>
          <a:endParaRPr lang="tr-TR"/>
        </a:p>
      </dgm:t>
    </dgm:pt>
    <dgm:pt modelId="{E3BC06C6-97C9-41E4-9FC4-B70C28DC52BD}" type="sibTrans" cxnId="{984BD6A2-7717-4E32-A298-3DEA4110134C}">
      <dgm:prSet/>
      <dgm:spPr/>
      <dgm:t>
        <a:bodyPr/>
        <a:lstStyle/>
        <a:p>
          <a:endParaRPr lang="tr-TR"/>
        </a:p>
      </dgm:t>
    </dgm:pt>
    <dgm:pt modelId="{544E51A1-11C3-46AC-81D7-8966349BA717}">
      <dgm:prSet phldrT="[Metin]" custT="1"/>
      <dgm:spPr/>
      <dgm:t>
        <a:bodyPr/>
        <a:lstStyle/>
        <a:p>
          <a:r>
            <a:rPr lang="tr-TR" sz="2000" dirty="0"/>
            <a:t>RİSK YÖNETİMİ</a:t>
          </a:r>
          <a:endParaRPr lang="tr-TR" sz="1300" dirty="0"/>
        </a:p>
      </dgm:t>
    </dgm:pt>
    <dgm:pt modelId="{74FF5578-6088-4925-B38A-5D55F01FC52E}" type="parTrans" cxnId="{F4DEFE6B-9E97-44B5-B2E3-0FC83B18A577}">
      <dgm:prSet/>
      <dgm:spPr/>
      <dgm:t>
        <a:bodyPr/>
        <a:lstStyle/>
        <a:p>
          <a:endParaRPr lang="tr-TR"/>
        </a:p>
      </dgm:t>
    </dgm:pt>
    <dgm:pt modelId="{3D624DA1-697F-4411-A220-1B335FE18AA6}" type="sibTrans" cxnId="{F4DEFE6B-9E97-44B5-B2E3-0FC83B18A577}">
      <dgm:prSet/>
      <dgm:spPr/>
      <dgm:t>
        <a:bodyPr/>
        <a:lstStyle/>
        <a:p>
          <a:endParaRPr lang="tr-TR"/>
        </a:p>
      </dgm:t>
    </dgm:pt>
    <dgm:pt modelId="{548F4B23-6BE7-494E-BAF3-E5F09F174B14}" type="pres">
      <dgm:prSet presAssocID="{A5723E6A-A6CD-4BE4-A405-6A89801F1AB8}" presName="Name0" presStyleCnt="0">
        <dgm:presLayoutVars>
          <dgm:dir/>
          <dgm:animLvl val="lvl"/>
          <dgm:resizeHandles val="exact"/>
        </dgm:presLayoutVars>
      </dgm:prSet>
      <dgm:spPr/>
    </dgm:pt>
    <dgm:pt modelId="{738DBBFD-2C13-4602-86FB-B692FA634C6E}" type="pres">
      <dgm:prSet presAssocID="{A5723E6A-A6CD-4BE4-A405-6A89801F1AB8}" presName="dummy" presStyleCnt="0"/>
      <dgm:spPr/>
    </dgm:pt>
    <dgm:pt modelId="{51DB33F4-1DE4-4D5E-8B17-573CF1B88D04}" type="pres">
      <dgm:prSet presAssocID="{A5723E6A-A6CD-4BE4-A405-6A89801F1AB8}" presName="linH" presStyleCnt="0"/>
      <dgm:spPr/>
    </dgm:pt>
    <dgm:pt modelId="{DDA69BEE-0DED-4EFD-B2F0-0306F01346D4}" type="pres">
      <dgm:prSet presAssocID="{A5723E6A-A6CD-4BE4-A405-6A89801F1AB8}" presName="padding1" presStyleCnt="0"/>
      <dgm:spPr/>
    </dgm:pt>
    <dgm:pt modelId="{1445E117-B381-4F3F-B83E-67B29E784688}" type="pres">
      <dgm:prSet presAssocID="{56311B6D-EB23-4202-9E4B-A4361C654C02}" presName="linV" presStyleCnt="0"/>
      <dgm:spPr/>
    </dgm:pt>
    <dgm:pt modelId="{9D1CB32C-7326-48C0-A962-7B0819E442F1}" type="pres">
      <dgm:prSet presAssocID="{56311B6D-EB23-4202-9E4B-A4361C654C02}" presName="spVertical1" presStyleCnt="0"/>
      <dgm:spPr/>
    </dgm:pt>
    <dgm:pt modelId="{4F784FB7-5E7D-44F1-8A53-725164B5F337}" type="pres">
      <dgm:prSet presAssocID="{56311B6D-EB23-4202-9E4B-A4361C654C02}" presName="parTx" presStyleLbl="revTx" presStyleIdx="0" presStyleCnt="3" custScaleX="117059" custLinFactY="16294" custLinFactNeighborX="-20434" custLinFactNeighborY="100000">
        <dgm:presLayoutVars>
          <dgm:chMax val="0"/>
          <dgm:chPref val="0"/>
          <dgm:bulletEnabled val="1"/>
        </dgm:presLayoutVars>
      </dgm:prSet>
      <dgm:spPr/>
    </dgm:pt>
    <dgm:pt modelId="{D2E384CA-EF6A-4030-9999-E1F919DF89EF}" type="pres">
      <dgm:prSet presAssocID="{56311B6D-EB23-4202-9E4B-A4361C654C02}" presName="spVertical2" presStyleCnt="0"/>
      <dgm:spPr/>
    </dgm:pt>
    <dgm:pt modelId="{BD16A2A5-1AA8-4D14-B096-B47D0DF73D5A}" type="pres">
      <dgm:prSet presAssocID="{56311B6D-EB23-4202-9E4B-A4361C654C02}" presName="spVertical3" presStyleCnt="0"/>
      <dgm:spPr/>
    </dgm:pt>
    <dgm:pt modelId="{53EDA70C-1E72-4B88-BA72-7513D566B56B}" type="pres">
      <dgm:prSet presAssocID="{7A2428A5-E598-4151-A216-6DA5235C470A}" presName="space" presStyleCnt="0"/>
      <dgm:spPr/>
    </dgm:pt>
    <dgm:pt modelId="{953F399B-044D-4EC8-A1AD-D76D15731748}" type="pres">
      <dgm:prSet presAssocID="{1806541D-129E-44C2-9468-B83C1BB84205}" presName="linV" presStyleCnt="0"/>
      <dgm:spPr/>
    </dgm:pt>
    <dgm:pt modelId="{8F769D42-4591-4554-A4D0-199CE1A8B172}" type="pres">
      <dgm:prSet presAssocID="{1806541D-129E-44C2-9468-B83C1BB84205}" presName="spVertical1" presStyleCnt="0"/>
      <dgm:spPr/>
    </dgm:pt>
    <dgm:pt modelId="{5BA5360B-8AFB-4ACA-9E7F-310F2095AF8E}" type="pres">
      <dgm:prSet presAssocID="{1806541D-129E-44C2-9468-B83C1BB84205}" presName="parTx" presStyleLbl="revTx" presStyleIdx="1" presStyleCnt="3" custScaleX="179780" custLinFactY="14405" custLinFactNeighborX="-8856" custLinFactNeighborY="100000">
        <dgm:presLayoutVars>
          <dgm:chMax val="0"/>
          <dgm:chPref val="0"/>
          <dgm:bulletEnabled val="1"/>
        </dgm:presLayoutVars>
      </dgm:prSet>
      <dgm:spPr/>
    </dgm:pt>
    <dgm:pt modelId="{5914D474-CEA1-41D7-BCE0-AD6EB46B08B4}" type="pres">
      <dgm:prSet presAssocID="{1806541D-129E-44C2-9468-B83C1BB84205}" presName="spVertical2" presStyleCnt="0"/>
      <dgm:spPr/>
    </dgm:pt>
    <dgm:pt modelId="{BB9D6D8A-8986-470C-8880-225F58E5156B}" type="pres">
      <dgm:prSet presAssocID="{1806541D-129E-44C2-9468-B83C1BB84205}" presName="spVertical3" presStyleCnt="0"/>
      <dgm:spPr/>
    </dgm:pt>
    <dgm:pt modelId="{D19D97CA-6914-4416-B374-484D159A5B8F}" type="pres">
      <dgm:prSet presAssocID="{E3BC06C6-97C9-41E4-9FC4-B70C28DC52BD}" presName="space" presStyleCnt="0"/>
      <dgm:spPr/>
    </dgm:pt>
    <dgm:pt modelId="{69A6811A-9054-4EF3-B06D-5AEEC32CAFF1}" type="pres">
      <dgm:prSet presAssocID="{544E51A1-11C3-46AC-81D7-8966349BA717}" presName="linV" presStyleCnt="0"/>
      <dgm:spPr/>
    </dgm:pt>
    <dgm:pt modelId="{DD8F3324-D5E8-4724-B484-F9205277F349}" type="pres">
      <dgm:prSet presAssocID="{544E51A1-11C3-46AC-81D7-8966349BA717}" presName="spVertical1" presStyleCnt="0"/>
      <dgm:spPr/>
    </dgm:pt>
    <dgm:pt modelId="{6C5AC2B6-8002-4684-9AB8-41A74A4FAA0D}" type="pres">
      <dgm:prSet presAssocID="{544E51A1-11C3-46AC-81D7-8966349BA717}" presName="parTx" presStyleLbl="revTx" presStyleIdx="2" presStyleCnt="3" custScaleX="181459" custLinFactY="16294" custLinFactNeighborX="9258" custLinFactNeighborY="100000">
        <dgm:presLayoutVars>
          <dgm:chMax val="0"/>
          <dgm:chPref val="0"/>
          <dgm:bulletEnabled val="1"/>
        </dgm:presLayoutVars>
      </dgm:prSet>
      <dgm:spPr/>
    </dgm:pt>
    <dgm:pt modelId="{7DF64D14-295B-4C9B-8AC4-01B86AF68307}" type="pres">
      <dgm:prSet presAssocID="{544E51A1-11C3-46AC-81D7-8966349BA717}" presName="spVertical2" presStyleCnt="0"/>
      <dgm:spPr/>
    </dgm:pt>
    <dgm:pt modelId="{9C50DCEA-47D5-4B86-9411-FE2CDC5CE61B}" type="pres">
      <dgm:prSet presAssocID="{544E51A1-11C3-46AC-81D7-8966349BA717}" presName="spVertical3" presStyleCnt="0"/>
      <dgm:spPr/>
    </dgm:pt>
    <dgm:pt modelId="{40EF1AB6-4FAC-426B-A12C-EBEE28146B02}" type="pres">
      <dgm:prSet presAssocID="{A5723E6A-A6CD-4BE4-A405-6A89801F1AB8}" presName="padding2" presStyleCnt="0"/>
      <dgm:spPr/>
    </dgm:pt>
    <dgm:pt modelId="{AFCF70D5-4C44-438B-ADF0-7C793A754FB0}" type="pres">
      <dgm:prSet presAssocID="{A5723E6A-A6CD-4BE4-A405-6A89801F1AB8}" presName="negArrow" presStyleCnt="0"/>
      <dgm:spPr/>
    </dgm:pt>
    <dgm:pt modelId="{B21BF914-5363-4F9D-AD73-5EC92D6C76EE}" type="pres">
      <dgm:prSet presAssocID="{A5723E6A-A6CD-4BE4-A405-6A89801F1AB8}" presName="backgroundArrow" presStyleLbl="node1" presStyleIdx="0" presStyleCnt="1" custScaleY="159093" custLinFactNeighborX="2724" custLinFactNeighborY="2000"/>
      <dgm:spPr/>
    </dgm:pt>
  </dgm:ptLst>
  <dgm:cxnLst>
    <dgm:cxn modelId="{04DF960A-8CF4-481F-8721-2BFF17644EAC}" type="presOf" srcId="{56311B6D-EB23-4202-9E4B-A4361C654C02}" destId="{4F784FB7-5E7D-44F1-8A53-725164B5F337}" srcOrd="0" destOrd="0" presId="urn:microsoft.com/office/officeart/2005/8/layout/hProcess3"/>
    <dgm:cxn modelId="{9F8C6A46-76DA-43E1-AE75-1BA3E199D035}" type="presOf" srcId="{A5723E6A-A6CD-4BE4-A405-6A89801F1AB8}" destId="{548F4B23-6BE7-494E-BAF3-E5F09F174B14}" srcOrd="0" destOrd="0" presId="urn:microsoft.com/office/officeart/2005/8/layout/hProcess3"/>
    <dgm:cxn modelId="{F4DEFE6B-9E97-44B5-B2E3-0FC83B18A577}" srcId="{A5723E6A-A6CD-4BE4-A405-6A89801F1AB8}" destId="{544E51A1-11C3-46AC-81D7-8966349BA717}" srcOrd="2" destOrd="0" parTransId="{74FF5578-6088-4925-B38A-5D55F01FC52E}" sibTransId="{3D624DA1-697F-4411-A220-1B335FE18AA6}"/>
    <dgm:cxn modelId="{98712E96-A75D-4522-B0CD-D20DF60B90BD}" srcId="{A5723E6A-A6CD-4BE4-A405-6A89801F1AB8}" destId="{56311B6D-EB23-4202-9E4B-A4361C654C02}" srcOrd="0" destOrd="0" parTransId="{488C3C9F-493C-4BCD-AFCF-3D872AC879A0}" sibTransId="{7A2428A5-E598-4151-A216-6DA5235C470A}"/>
    <dgm:cxn modelId="{984BD6A2-7717-4E32-A298-3DEA4110134C}" srcId="{A5723E6A-A6CD-4BE4-A405-6A89801F1AB8}" destId="{1806541D-129E-44C2-9468-B83C1BB84205}" srcOrd="1" destOrd="0" parTransId="{7B89A5E0-CEB9-4A25-A168-BF479DDC1D29}" sibTransId="{E3BC06C6-97C9-41E4-9FC4-B70C28DC52BD}"/>
    <dgm:cxn modelId="{E13544B2-12C8-4484-A367-02DB475444FF}" type="presOf" srcId="{544E51A1-11C3-46AC-81D7-8966349BA717}" destId="{6C5AC2B6-8002-4684-9AB8-41A74A4FAA0D}" srcOrd="0" destOrd="0" presId="urn:microsoft.com/office/officeart/2005/8/layout/hProcess3"/>
    <dgm:cxn modelId="{401A6DF9-3F22-4ED2-8F74-8991519D83A1}" type="presOf" srcId="{1806541D-129E-44C2-9468-B83C1BB84205}" destId="{5BA5360B-8AFB-4ACA-9E7F-310F2095AF8E}" srcOrd="0" destOrd="0" presId="urn:microsoft.com/office/officeart/2005/8/layout/hProcess3"/>
    <dgm:cxn modelId="{A2532C1D-11CC-4AFE-B5F1-C0CE7DFE56C1}" type="presParOf" srcId="{548F4B23-6BE7-494E-BAF3-E5F09F174B14}" destId="{738DBBFD-2C13-4602-86FB-B692FA634C6E}" srcOrd="0" destOrd="0" presId="urn:microsoft.com/office/officeart/2005/8/layout/hProcess3"/>
    <dgm:cxn modelId="{24DEA7DE-02EC-424F-B9C4-1650CCC0640D}" type="presParOf" srcId="{548F4B23-6BE7-494E-BAF3-E5F09F174B14}" destId="{51DB33F4-1DE4-4D5E-8B17-573CF1B88D04}" srcOrd="1" destOrd="0" presId="urn:microsoft.com/office/officeart/2005/8/layout/hProcess3"/>
    <dgm:cxn modelId="{856137B9-D0DD-4A09-8845-31258564237B}" type="presParOf" srcId="{51DB33F4-1DE4-4D5E-8B17-573CF1B88D04}" destId="{DDA69BEE-0DED-4EFD-B2F0-0306F01346D4}" srcOrd="0" destOrd="0" presId="urn:microsoft.com/office/officeart/2005/8/layout/hProcess3"/>
    <dgm:cxn modelId="{EFA368DE-1B37-40A2-931C-950E753D0FE2}" type="presParOf" srcId="{51DB33F4-1DE4-4D5E-8B17-573CF1B88D04}" destId="{1445E117-B381-4F3F-B83E-67B29E784688}" srcOrd="1" destOrd="0" presId="urn:microsoft.com/office/officeart/2005/8/layout/hProcess3"/>
    <dgm:cxn modelId="{358B5724-8437-45F7-A7B9-593E44C2D2DF}" type="presParOf" srcId="{1445E117-B381-4F3F-B83E-67B29E784688}" destId="{9D1CB32C-7326-48C0-A962-7B0819E442F1}" srcOrd="0" destOrd="0" presId="urn:microsoft.com/office/officeart/2005/8/layout/hProcess3"/>
    <dgm:cxn modelId="{E2A8C496-4AC3-4AA9-8439-A9ACF91EB0FC}" type="presParOf" srcId="{1445E117-B381-4F3F-B83E-67B29E784688}" destId="{4F784FB7-5E7D-44F1-8A53-725164B5F337}" srcOrd="1" destOrd="0" presId="urn:microsoft.com/office/officeart/2005/8/layout/hProcess3"/>
    <dgm:cxn modelId="{CAB39793-432A-4B8A-8E8F-C21BC68B26F5}" type="presParOf" srcId="{1445E117-B381-4F3F-B83E-67B29E784688}" destId="{D2E384CA-EF6A-4030-9999-E1F919DF89EF}" srcOrd="2" destOrd="0" presId="urn:microsoft.com/office/officeart/2005/8/layout/hProcess3"/>
    <dgm:cxn modelId="{5F46BBD4-EF61-4E5D-BCAD-5EE21D373F04}" type="presParOf" srcId="{1445E117-B381-4F3F-B83E-67B29E784688}" destId="{BD16A2A5-1AA8-4D14-B096-B47D0DF73D5A}" srcOrd="3" destOrd="0" presId="urn:microsoft.com/office/officeart/2005/8/layout/hProcess3"/>
    <dgm:cxn modelId="{ED63F30A-A714-46CB-B7CA-F97880E28DB9}" type="presParOf" srcId="{51DB33F4-1DE4-4D5E-8B17-573CF1B88D04}" destId="{53EDA70C-1E72-4B88-BA72-7513D566B56B}" srcOrd="2" destOrd="0" presId="urn:microsoft.com/office/officeart/2005/8/layout/hProcess3"/>
    <dgm:cxn modelId="{C9B37B79-63DA-45B1-B415-1549D32C1A3F}" type="presParOf" srcId="{51DB33F4-1DE4-4D5E-8B17-573CF1B88D04}" destId="{953F399B-044D-4EC8-A1AD-D76D15731748}" srcOrd="3" destOrd="0" presId="urn:microsoft.com/office/officeart/2005/8/layout/hProcess3"/>
    <dgm:cxn modelId="{70A040F3-59BE-4BF5-93B7-23A9D78D3DAC}" type="presParOf" srcId="{953F399B-044D-4EC8-A1AD-D76D15731748}" destId="{8F769D42-4591-4554-A4D0-199CE1A8B172}" srcOrd="0" destOrd="0" presId="urn:microsoft.com/office/officeart/2005/8/layout/hProcess3"/>
    <dgm:cxn modelId="{6572E149-FC78-4F6C-8F0C-5ECE01DC59A1}" type="presParOf" srcId="{953F399B-044D-4EC8-A1AD-D76D15731748}" destId="{5BA5360B-8AFB-4ACA-9E7F-310F2095AF8E}" srcOrd="1" destOrd="0" presId="urn:microsoft.com/office/officeart/2005/8/layout/hProcess3"/>
    <dgm:cxn modelId="{C2CE8C38-9E29-4FA3-9D90-A3DE835BD516}" type="presParOf" srcId="{953F399B-044D-4EC8-A1AD-D76D15731748}" destId="{5914D474-CEA1-41D7-BCE0-AD6EB46B08B4}" srcOrd="2" destOrd="0" presId="urn:microsoft.com/office/officeart/2005/8/layout/hProcess3"/>
    <dgm:cxn modelId="{FB96648A-453A-4BEB-AFC6-D4E7ABD2FDCF}" type="presParOf" srcId="{953F399B-044D-4EC8-A1AD-D76D15731748}" destId="{BB9D6D8A-8986-470C-8880-225F58E5156B}" srcOrd="3" destOrd="0" presId="urn:microsoft.com/office/officeart/2005/8/layout/hProcess3"/>
    <dgm:cxn modelId="{E5DF1E07-22AE-4F27-AEAD-5CE5597B2FBE}" type="presParOf" srcId="{51DB33F4-1DE4-4D5E-8B17-573CF1B88D04}" destId="{D19D97CA-6914-4416-B374-484D159A5B8F}" srcOrd="4" destOrd="0" presId="urn:microsoft.com/office/officeart/2005/8/layout/hProcess3"/>
    <dgm:cxn modelId="{DCA83B95-22F1-4A96-BAE9-0BBFF95EEBDB}" type="presParOf" srcId="{51DB33F4-1DE4-4D5E-8B17-573CF1B88D04}" destId="{69A6811A-9054-4EF3-B06D-5AEEC32CAFF1}" srcOrd="5" destOrd="0" presId="urn:microsoft.com/office/officeart/2005/8/layout/hProcess3"/>
    <dgm:cxn modelId="{BEF6D626-C3FA-4E84-8B3A-133EAE9FACD8}" type="presParOf" srcId="{69A6811A-9054-4EF3-B06D-5AEEC32CAFF1}" destId="{DD8F3324-D5E8-4724-B484-F9205277F349}" srcOrd="0" destOrd="0" presId="urn:microsoft.com/office/officeart/2005/8/layout/hProcess3"/>
    <dgm:cxn modelId="{89E9FAC7-A7E3-4C8F-A1B2-B16FFC389197}" type="presParOf" srcId="{69A6811A-9054-4EF3-B06D-5AEEC32CAFF1}" destId="{6C5AC2B6-8002-4684-9AB8-41A74A4FAA0D}" srcOrd="1" destOrd="0" presId="urn:microsoft.com/office/officeart/2005/8/layout/hProcess3"/>
    <dgm:cxn modelId="{8766466F-1F42-4A34-AF56-32014755D018}" type="presParOf" srcId="{69A6811A-9054-4EF3-B06D-5AEEC32CAFF1}" destId="{7DF64D14-295B-4C9B-8AC4-01B86AF68307}" srcOrd="2" destOrd="0" presId="urn:microsoft.com/office/officeart/2005/8/layout/hProcess3"/>
    <dgm:cxn modelId="{D289E9A7-8CBA-4167-B518-5CC13710A5FE}" type="presParOf" srcId="{69A6811A-9054-4EF3-B06D-5AEEC32CAFF1}" destId="{9C50DCEA-47D5-4B86-9411-FE2CDC5CE61B}" srcOrd="3" destOrd="0" presId="urn:microsoft.com/office/officeart/2005/8/layout/hProcess3"/>
    <dgm:cxn modelId="{574EBDB2-02C4-48F3-B446-548A6AF5DFF4}" type="presParOf" srcId="{51DB33F4-1DE4-4D5E-8B17-573CF1B88D04}" destId="{40EF1AB6-4FAC-426B-A12C-EBEE28146B02}" srcOrd="6" destOrd="0" presId="urn:microsoft.com/office/officeart/2005/8/layout/hProcess3"/>
    <dgm:cxn modelId="{26277E09-F937-44AC-B3B8-33A20E5A0C5C}" type="presParOf" srcId="{51DB33F4-1DE4-4D5E-8B17-573CF1B88D04}" destId="{AFCF70D5-4C44-438B-ADF0-7C793A754FB0}" srcOrd="7" destOrd="0" presId="urn:microsoft.com/office/officeart/2005/8/layout/hProcess3"/>
    <dgm:cxn modelId="{E6B3165A-9FD0-4890-AD97-00654B97C25D}" type="presParOf" srcId="{51DB33F4-1DE4-4D5E-8B17-573CF1B88D04}" destId="{B21BF914-5363-4F9D-AD73-5EC92D6C76EE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9257F4-385F-4D4F-9374-C4D9D429651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47163EB-0538-4760-B458-470D9BF8BEEC}">
      <dgm:prSet phldrT="[Metin]" custT="1"/>
      <dgm:spPr>
        <a:solidFill>
          <a:srgbClr val="44546A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30480" tIns="20320" rIns="30480" bIns="2032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Üst Yönetici</a:t>
          </a:r>
        </a:p>
      </dgm:t>
    </dgm:pt>
    <dgm:pt modelId="{FCA78C08-D2B1-484B-BC99-61D1464129A4}" type="parTrans" cxnId="{42EFC786-8D3C-43AC-ABA8-7E77D62A2198}">
      <dgm:prSet/>
      <dgm:spPr/>
      <dgm:t>
        <a:bodyPr/>
        <a:lstStyle/>
        <a:p>
          <a:endParaRPr lang="tr-TR" sz="1800"/>
        </a:p>
      </dgm:t>
    </dgm:pt>
    <dgm:pt modelId="{1D749D6E-21AD-46CC-8011-7F27FDD9104E}" type="sibTrans" cxnId="{42EFC786-8D3C-43AC-ABA8-7E77D62A2198}">
      <dgm:prSet/>
      <dgm:spPr/>
      <dgm:t>
        <a:bodyPr/>
        <a:lstStyle/>
        <a:p>
          <a:endParaRPr lang="tr-TR" sz="1800"/>
        </a:p>
      </dgm:t>
    </dgm:pt>
    <dgm:pt modelId="{68DF32AA-AA11-411C-86F5-52CD72767BEE}">
      <dgm:prSet phldrT="[Metin]" custT="1"/>
      <dgm:spPr/>
      <dgm:t>
        <a:bodyPr/>
        <a:lstStyle/>
        <a:p>
          <a:pPr marL="0" indent="0" algn="ctr">
            <a:buNone/>
            <a:tabLst>
              <a:tab pos="0" algn="l"/>
              <a:tab pos="266700" algn="l"/>
            </a:tabLst>
          </a:pPr>
          <a:r>
            <a:rPr lang="tr-TR" sz="1400" dirty="0">
              <a:latin typeface="+mn-lt"/>
              <a:cs typeface="Arial" panose="020B0604020202020204" pitchFamily="34" charset="0"/>
            </a:rPr>
            <a:t>Bakanlık geneli; izleme, gözetim TBMM, Cumhurbaşkanlığı/ Bakana karşı sorumluluk</a:t>
          </a:r>
          <a:endParaRPr lang="tr-TR" sz="1400" dirty="0">
            <a:latin typeface="+mn-lt"/>
          </a:endParaRPr>
        </a:p>
      </dgm:t>
    </dgm:pt>
    <dgm:pt modelId="{68FB97AD-AF09-4E44-84CE-BE81ADED5939}" type="parTrans" cxnId="{63A7C98E-3EC6-4349-924A-1E28B3C7BE1B}">
      <dgm:prSet/>
      <dgm:spPr/>
      <dgm:t>
        <a:bodyPr/>
        <a:lstStyle/>
        <a:p>
          <a:endParaRPr lang="tr-TR" sz="1800"/>
        </a:p>
      </dgm:t>
    </dgm:pt>
    <dgm:pt modelId="{D32038FD-CD9A-4D21-AD3E-8EE696DE4E14}" type="sibTrans" cxnId="{63A7C98E-3EC6-4349-924A-1E28B3C7BE1B}">
      <dgm:prSet/>
      <dgm:spPr/>
      <dgm:t>
        <a:bodyPr/>
        <a:lstStyle/>
        <a:p>
          <a:endParaRPr lang="tr-TR" sz="1800"/>
        </a:p>
      </dgm:t>
    </dgm:pt>
    <dgm:pt modelId="{B4DAB547-578C-4FEF-9734-42F6798476CF}">
      <dgm:prSet phldrT="[Metin]" custT="1"/>
      <dgm:spPr>
        <a:solidFill>
          <a:srgbClr val="44546A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30480" tIns="20320" rIns="30480" bIns="2032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SGB</a:t>
          </a:r>
          <a:endParaRPr lang="tr-TR" sz="1800" b="1" kern="1200" dirty="0">
            <a:solidFill>
              <a:prstClr val="white"/>
            </a:solidFill>
            <a:latin typeface="Calibri" panose="020F0502020204030204"/>
            <a:ea typeface="+mn-ea"/>
            <a:cs typeface="Arial" panose="020B0604020202020204" pitchFamily="34" charset="0"/>
          </a:endParaRPr>
        </a:p>
      </dgm:t>
    </dgm:pt>
    <dgm:pt modelId="{0BE0226A-97A4-4B80-97FE-606B295D495D}" type="parTrans" cxnId="{2EB63805-0843-473B-A88B-EB18FA1201BB}">
      <dgm:prSet/>
      <dgm:spPr/>
      <dgm:t>
        <a:bodyPr/>
        <a:lstStyle/>
        <a:p>
          <a:endParaRPr lang="tr-TR" sz="1800"/>
        </a:p>
      </dgm:t>
    </dgm:pt>
    <dgm:pt modelId="{B37E16AB-B4CF-485C-BD59-6DACBA9D93AF}" type="sibTrans" cxnId="{2EB63805-0843-473B-A88B-EB18FA1201BB}">
      <dgm:prSet/>
      <dgm:spPr/>
      <dgm:t>
        <a:bodyPr/>
        <a:lstStyle/>
        <a:p>
          <a:endParaRPr lang="tr-TR" sz="1800"/>
        </a:p>
      </dgm:t>
    </dgm:pt>
    <dgm:pt modelId="{6841265C-67B1-403A-8B92-37D24C606061}">
      <dgm:prSet phldrT="[Metin]" custT="1"/>
      <dgm:spPr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74676" tIns="74676" rIns="99568" bIns="112014" numCol="1" spcCol="1270" anchor="t" anchorCtr="0"/>
        <a:lstStyle/>
        <a:p>
          <a:pPr marL="0" lvl="1" indent="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>
              <a:tab pos="0" algn="l"/>
              <a:tab pos="266700" algn="l"/>
            </a:tabLst>
          </a:pPr>
          <a:r>
            <a:rPr lang="tr-TR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Arial" panose="020B0604020202020204" pitchFamily="34" charset="0"/>
            </a:rPr>
            <a:t>Koordinasyon, danışmanlık desteği, üst yönetime raporlama</a:t>
          </a:r>
        </a:p>
      </dgm:t>
    </dgm:pt>
    <dgm:pt modelId="{2100FB72-60F4-4392-BE67-FAFBF8900769}" type="parTrans" cxnId="{2C1D2D18-EA3C-45A4-B09D-85FB650E004D}">
      <dgm:prSet/>
      <dgm:spPr/>
      <dgm:t>
        <a:bodyPr/>
        <a:lstStyle/>
        <a:p>
          <a:endParaRPr lang="tr-TR" sz="1800"/>
        </a:p>
      </dgm:t>
    </dgm:pt>
    <dgm:pt modelId="{166A2653-BB81-411C-8BA7-47872A38B80D}" type="sibTrans" cxnId="{2C1D2D18-EA3C-45A4-B09D-85FB650E004D}">
      <dgm:prSet/>
      <dgm:spPr/>
      <dgm:t>
        <a:bodyPr/>
        <a:lstStyle/>
        <a:p>
          <a:endParaRPr lang="tr-TR" sz="1800"/>
        </a:p>
      </dgm:t>
    </dgm:pt>
    <dgm:pt modelId="{631DF1FE-F431-46A5-862E-D185D86B8E5A}">
      <dgm:prSet phldrT="[Metin]" custT="1"/>
      <dgm:spPr>
        <a:solidFill>
          <a:srgbClr val="44546A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30480" tIns="20320" rIns="30480" bIns="2032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Harcama Birimleri</a:t>
          </a:r>
          <a:endParaRPr lang="tr-TR" sz="1800" b="1" kern="1200" dirty="0">
            <a:solidFill>
              <a:prstClr val="white"/>
            </a:solidFill>
            <a:latin typeface="Calibri" panose="020F0502020204030204"/>
            <a:ea typeface="+mn-ea"/>
            <a:cs typeface="Arial" panose="020B0604020202020204" pitchFamily="34" charset="0"/>
          </a:endParaRPr>
        </a:p>
      </dgm:t>
    </dgm:pt>
    <dgm:pt modelId="{0E567DDC-49B6-4574-BAE2-96C684D0BFB7}" type="parTrans" cxnId="{2E6C7CFF-D3C5-4AEE-A621-794FEED18E99}">
      <dgm:prSet/>
      <dgm:spPr/>
      <dgm:t>
        <a:bodyPr/>
        <a:lstStyle/>
        <a:p>
          <a:endParaRPr lang="tr-TR" sz="1800"/>
        </a:p>
      </dgm:t>
    </dgm:pt>
    <dgm:pt modelId="{D19A22B7-CA54-48BA-8936-8C5487217ACF}" type="sibTrans" cxnId="{2E6C7CFF-D3C5-4AEE-A621-794FEED18E99}">
      <dgm:prSet/>
      <dgm:spPr/>
      <dgm:t>
        <a:bodyPr/>
        <a:lstStyle/>
        <a:p>
          <a:endParaRPr lang="tr-TR" sz="1800"/>
        </a:p>
      </dgm:t>
    </dgm:pt>
    <dgm:pt modelId="{676B82E1-715B-4D81-AB16-EB5490655991}">
      <dgm:prSet phldrT="[Metin]" custT="1"/>
      <dgm:spPr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74676" tIns="74676" rIns="99568" bIns="112014" numCol="1" spcCol="1270" anchor="t" anchorCtr="0"/>
        <a:lstStyle/>
        <a:p>
          <a:pPr marL="0" lvl="1" indent="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>
              <a:tab pos="0" algn="l"/>
              <a:tab pos="266700" algn="l"/>
            </a:tabLst>
          </a:pPr>
          <a:r>
            <a:rPr lang="tr-TR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Arial" panose="020B0604020202020204" pitchFamily="34" charset="0"/>
            </a:rPr>
            <a:t>İç Kontrol Sisteminin kurulması, etkin işletilmesi ve hesap verme sorumluluğu</a:t>
          </a:r>
        </a:p>
      </dgm:t>
    </dgm:pt>
    <dgm:pt modelId="{B0B1849A-7456-44AF-8547-AF2DE7C57B8C}" type="parTrans" cxnId="{82DD416A-7456-4458-9C1C-1F8DFD1C161F}">
      <dgm:prSet/>
      <dgm:spPr/>
      <dgm:t>
        <a:bodyPr/>
        <a:lstStyle/>
        <a:p>
          <a:endParaRPr lang="tr-TR" sz="1800"/>
        </a:p>
      </dgm:t>
    </dgm:pt>
    <dgm:pt modelId="{2275D015-2DB8-4C05-9399-3E732B4381E9}" type="sibTrans" cxnId="{82DD416A-7456-4458-9C1C-1F8DFD1C161F}">
      <dgm:prSet/>
      <dgm:spPr/>
      <dgm:t>
        <a:bodyPr/>
        <a:lstStyle/>
        <a:p>
          <a:endParaRPr lang="tr-TR" sz="1800"/>
        </a:p>
      </dgm:t>
    </dgm:pt>
    <dgm:pt modelId="{1A8DA6BE-0583-4B48-8000-7054FDB11315}">
      <dgm:prSet phldrT="[Metin]" custT="1"/>
      <dgm:spPr/>
      <dgm:t>
        <a:bodyPr/>
        <a:lstStyle/>
        <a:p>
          <a:pPr marL="0" indent="0" algn="l">
            <a:buNone/>
            <a:tabLst>
              <a:tab pos="0" algn="l"/>
              <a:tab pos="266700" algn="l"/>
            </a:tabLst>
          </a:pPr>
          <a:endParaRPr lang="tr-TR" sz="1400" dirty="0">
            <a:latin typeface="+mn-lt"/>
          </a:endParaRPr>
        </a:p>
      </dgm:t>
    </dgm:pt>
    <dgm:pt modelId="{8774B44F-0009-4AF8-8E83-21AE393FD784}" type="parTrans" cxnId="{6ED08CB9-A249-4BD2-83CC-B602F172241C}">
      <dgm:prSet/>
      <dgm:spPr/>
      <dgm:t>
        <a:bodyPr/>
        <a:lstStyle/>
        <a:p>
          <a:endParaRPr lang="tr-TR"/>
        </a:p>
      </dgm:t>
    </dgm:pt>
    <dgm:pt modelId="{E2D3CB35-401B-41D5-A175-FBFF28B40ED3}" type="sibTrans" cxnId="{6ED08CB9-A249-4BD2-83CC-B602F172241C}">
      <dgm:prSet/>
      <dgm:spPr/>
      <dgm:t>
        <a:bodyPr/>
        <a:lstStyle/>
        <a:p>
          <a:endParaRPr lang="tr-TR"/>
        </a:p>
      </dgm:t>
    </dgm:pt>
    <dgm:pt modelId="{A45E4992-637D-486B-B32C-10125A84B433}">
      <dgm:prSet phldrT="[Metin]" custT="1"/>
      <dgm:spPr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74676" tIns="74676" rIns="99568" bIns="112014" numCol="1" spcCol="1270" anchor="t" anchorCtr="0"/>
        <a:lstStyle/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>
              <a:tab pos="0" algn="l"/>
              <a:tab pos="266700" algn="l"/>
            </a:tabLst>
          </a:pPr>
          <a:endParaRPr lang="tr-TR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0794B180-A839-43FD-9C27-F55AFCCA33C8}" type="parTrans" cxnId="{04EBDAD5-340E-4E96-838D-9CCA6F929582}">
      <dgm:prSet/>
      <dgm:spPr/>
      <dgm:t>
        <a:bodyPr/>
        <a:lstStyle/>
        <a:p>
          <a:endParaRPr lang="tr-TR"/>
        </a:p>
      </dgm:t>
    </dgm:pt>
    <dgm:pt modelId="{6321A217-D5D9-4A02-801A-1CA82EF395BB}" type="sibTrans" cxnId="{04EBDAD5-340E-4E96-838D-9CCA6F929582}">
      <dgm:prSet/>
      <dgm:spPr/>
      <dgm:t>
        <a:bodyPr/>
        <a:lstStyle/>
        <a:p>
          <a:endParaRPr lang="tr-TR"/>
        </a:p>
      </dgm:t>
    </dgm:pt>
    <dgm:pt modelId="{7F43C734-153F-4F37-B8CC-567F6F0E3795}">
      <dgm:prSet phldrT="[Metin]" custT="1"/>
      <dgm:spPr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74676" tIns="74676" rIns="99568" bIns="112014" numCol="1" spcCol="1270" anchor="t" anchorCtr="0"/>
        <a:lstStyle/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>
              <a:tab pos="0" algn="l"/>
              <a:tab pos="266700" algn="l"/>
            </a:tabLst>
          </a:pPr>
          <a:endParaRPr lang="tr-TR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A1AFE1E-C574-4E70-98A3-E6CD08BCB387}" type="parTrans" cxnId="{8A3051FC-F87C-4038-B16F-D20455D0F0CA}">
      <dgm:prSet/>
      <dgm:spPr/>
      <dgm:t>
        <a:bodyPr/>
        <a:lstStyle/>
        <a:p>
          <a:endParaRPr lang="tr-TR"/>
        </a:p>
      </dgm:t>
    </dgm:pt>
    <dgm:pt modelId="{D6D199DA-8340-4272-BD7B-539939D7EE25}" type="sibTrans" cxnId="{8A3051FC-F87C-4038-B16F-D20455D0F0CA}">
      <dgm:prSet/>
      <dgm:spPr/>
      <dgm:t>
        <a:bodyPr/>
        <a:lstStyle/>
        <a:p>
          <a:endParaRPr lang="tr-TR"/>
        </a:p>
      </dgm:t>
    </dgm:pt>
    <dgm:pt modelId="{54553E91-5E52-4D44-80ED-1D134BBD3566}" type="pres">
      <dgm:prSet presAssocID="{4B9257F4-385F-4D4F-9374-C4D9D4296515}" presName="Name0" presStyleCnt="0">
        <dgm:presLayoutVars>
          <dgm:dir/>
          <dgm:animLvl val="lvl"/>
          <dgm:resizeHandles val="exact"/>
        </dgm:presLayoutVars>
      </dgm:prSet>
      <dgm:spPr/>
    </dgm:pt>
    <dgm:pt modelId="{ABED4DBC-2A3F-4EE1-80CB-48339D7F49D9}" type="pres">
      <dgm:prSet presAssocID="{B47163EB-0538-4760-B458-470D9BF8BEEC}" presName="composite" presStyleCnt="0"/>
      <dgm:spPr/>
    </dgm:pt>
    <dgm:pt modelId="{C77D69F4-8FC3-4FD3-8346-A51C9434BAE5}" type="pres">
      <dgm:prSet presAssocID="{B47163EB-0538-4760-B458-470D9BF8BEEC}" presName="parTx" presStyleLbl="alignNode1" presStyleIdx="0" presStyleCnt="3" custScaleY="64516" custLinFactY="-100000" custLinFactNeighborX="-386" custLinFactNeighborY="-122786">
        <dgm:presLayoutVars>
          <dgm:chMax val="0"/>
          <dgm:chPref val="0"/>
          <dgm:bulletEnabled val="1"/>
        </dgm:presLayoutVars>
      </dgm:prSet>
      <dgm:spPr>
        <a:xfrm>
          <a:off x="0" y="0"/>
          <a:ext cx="2946545" cy="770822"/>
        </a:xfrm>
        <a:prstGeom prst="rect">
          <a:avLst/>
        </a:prstGeom>
      </dgm:spPr>
    </dgm:pt>
    <dgm:pt modelId="{8463C404-6D19-45FB-8F5F-CBDA6E34AACB}" type="pres">
      <dgm:prSet presAssocID="{B47163EB-0538-4760-B458-470D9BF8BEEC}" presName="desTx" presStyleLbl="alignAccFollowNode1" presStyleIdx="0" presStyleCnt="3" custLinFactNeighborX="-103" custLinFactNeighborY="4706">
        <dgm:presLayoutVars>
          <dgm:bulletEnabled val="1"/>
        </dgm:presLayoutVars>
      </dgm:prSet>
      <dgm:spPr/>
    </dgm:pt>
    <dgm:pt modelId="{94259863-4E0B-459D-8986-30D472AC7F80}" type="pres">
      <dgm:prSet presAssocID="{1D749D6E-21AD-46CC-8011-7F27FDD9104E}" presName="space" presStyleCnt="0"/>
      <dgm:spPr/>
    </dgm:pt>
    <dgm:pt modelId="{46DF8D20-E927-4A49-BFED-CE2DE319013A}" type="pres">
      <dgm:prSet presAssocID="{B4DAB547-578C-4FEF-9734-42F6798476CF}" presName="composite" presStyleCnt="0"/>
      <dgm:spPr/>
    </dgm:pt>
    <dgm:pt modelId="{46903E63-AC39-4D5A-83C6-8F9434DBDADC}" type="pres">
      <dgm:prSet presAssocID="{B4DAB547-578C-4FEF-9734-42F6798476CF}" presName="parTx" presStyleLbl="alignNode1" presStyleIdx="1" presStyleCnt="3" custScaleY="64516" custLinFactY="-100000" custLinFactNeighborX="-386" custLinFactNeighborY="-123679">
        <dgm:presLayoutVars>
          <dgm:chMax val="0"/>
          <dgm:chPref val="0"/>
          <dgm:bulletEnabled val="1"/>
        </dgm:presLayoutVars>
      </dgm:prSet>
      <dgm:spPr>
        <a:xfrm>
          <a:off x="3350710" y="0"/>
          <a:ext cx="2946545" cy="738233"/>
        </a:xfrm>
        <a:prstGeom prst="rect">
          <a:avLst/>
        </a:prstGeom>
      </dgm:spPr>
    </dgm:pt>
    <dgm:pt modelId="{2DD93E97-72D0-44C4-A51B-B41B90D24104}" type="pres">
      <dgm:prSet presAssocID="{B4DAB547-578C-4FEF-9734-42F6798476CF}" presName="desTx" presStyleLbl="alignAccFollowNode1" presStyleIdx="1" presStyleCnt="3" custLinFactNeighborY="3984">
        <dgm:presLayoutVars>
          <dgm:bulletEnabled val="1"/>
        </dgm:presLayoutVars>
      </dgm:prSet>
      <dgm:spPr>
        <a:xfrm>
          <a:off x="3362084" y="649278"/>
          <a:ext cx="2946545" cy="1202310"/>
        </a:xfrm>
        <a:prstGeom prst="rect">
          <a:avLst/>
        </a:prstGeom>
      </dgm:spPr>
    </dgm:pt>
    <dgm:pt modelId="{31FCECB0-DED1-4489-BC29-2E8B084515CE}" type="pres">
      <dgm:prSet presAssocID="{B37E16AB-B4CF-485C-BD59-6DACBA9D93AF}" presName="space" presStyleCnt="0"/>
      <dgm:spPr/>
    </dgm:pt>
    <dgm:pt modelId="{75BD4099-2A3D-4904-9822-C78E5F22942F}" type="pres">
      <dgm:prSet presAssocID="{631DF1FE-F431-46A5-862E-D185D86B8E5A}" presName="composite" presStyleCnt="0"/>
      <dgm:spPr/>
    </dgm:pt>
    <dgm:pt modelId="{2488F46E-8B51-4B23-AB64-ABFE14D0EF91}" type="pres">
      <dgm:prSet presAssocID="{631DF1FE-F431-46A5-862E-D185D86B8E5A}" presName="parTx" presStyleLbl="alignNode1" presStyleIdx="2" presStyleCnt="3" custScaleY="64516" custLinFactY="-100000" custLinFactNeighborX="-386" custLinFactNeighborY="-122786">
        <dgm:presLayoutVars>
          <dgm:chMax val="0"/>
          <dgm:chPref val="0"/>
          <dgm:bulletEnabled val="1"/>
        </dgm:presLayoutVars>
      </dgm:prSet>
      <dgm:spPr>
        <a:xfrm>
          <a:off x="6053473" y="140906"/>
          <a:ext cx="2658336" cy="432000"/>
        </a:xfrm>
        <a:prstGeom prst="rect">
          <a:avLst/>
        </a:prstGeom>
      </dgm:spPr>
    </dgm:pt>
    <dgm:pt modelId="{20F12C2B-12B7-4491-B6C6-A9790B08A971}" type="pres">
      <dgm:prSet presAssocID="{631DF1FE-F431-46A5-862E-D185D86B8E5A}" presName="desTx" presStyleLbl="alignAccFollowNode1" presStyleIdx="2" presStyleCnt="3" custLinFactNeighborX="-384" custLinFactNeighborY="5428">
        <dgm:presLayoutVars>
          <dgm:bulletEnabled val="1"/>
        </dgm:presLayoutVars>
      </dgm:prSet>
      <dgm:spPr>
        <a:xfrm>
          <a:off x="6709831" y="717929"/>
          <a:ext cx="2946545" cy="1152900"/>
        </a:xfrm>
        <a:prstGeom prst="rect">
          <a:avLst/>
        </a:prstGeom>
      </dgm:spPr>
    </dgm:pt>
  </dgm:ptLst>
  <dgm:cxnLst>
    <dgm:cxn modelId="{2EB63805-0843-473B-A88B-EB18FA1201BB}" srcId="{4B9257F4-385F-4D4F-9374-C4D9D4296515}" destId="{B4DAB547-578C-4FEF-9734-42F6798476CF}" srcOrd="1" destOrd="0" parTransId="{0BE0226A-97A4-4B80-97FE-606B295D495D}" sibTransId="{B37E16AB-B4CF-485C-BD59-6DACBA9D93AF}"/>
    <dgm:cxn modelId="{2C1D2D18-EA3C-45A4-B09D-85FB650E004D}" srcId="{B4DAB547-578C-4FEF-9734-42F6798476CF}" destId="{6841265C-67B1-403A-8B92-37D24C606061}" srcOrd="1" destOrd="0" parTransId="{2100FB72-60F4-4392-BE67-FAFBF8900769}" sibTransId="{166A2653-BB81-411C-8BA7-47872A38B80D}"/>
    <dgm:cxn modelId="{078B101D-D6BD-44B7-8DB1-265A04F3D549}" type="presOf" srcId="{4B9257F4-385F-4D4F-9374-C4D9D4296515}" destId="{54553E91-5E52-4D44-80ED-1D134BBD3566}" srcOrd="0" destOrd="0" presId="urn:microsoft.com/office/officeart/2005/8/layout/hList1"/>
    <dgm:cxn modelId="{1F92922E-7303-4AE8-A734-C6A8885C3FC2}" type="presOf" srcId="{7F43C734-153F-4F37-B8CC-567F6F0E3795}" destId="{20F12C2B-12B7-4491-B6C6-A9790B08A971}" srcOrd="0" destOrd="0" presId="urn:microsoft.com/office/officeart/2005/8/layout/hList1"/>
    <dgm:cxn modelId="{796EE335-39D0-4A04-8D89-9345338E80DD}" type="presOf" srcId="{B47163EB-0538-4760-B458-470D9BF8BEEC}" destId="{C77D69F4-8FC3-4FD3-8346-A51C9434BAE5}" srcOrd="0" destOrd="0" presId="urn:microsoft.com/office/officeart/2005/8/layout/hList1"/>
    <dgm:cxn modelId="{82DD416A-7456-4458-9C1C-1F8DFD1C161F}" srcId="{631DF1FE-F431-46A5-862E-D185D86B8E5A}" destId="{676B82E1-715B-4D81-AB16-EB5490655991}" srcOrd="1" destOrd="0" parTransId="{B0B1849A-7456-44AF-8547-AF2DE7C57B8C}" sibTransId="{2275D015-2DB8-4C05-9399-3E732B4381E9}"/>
    <dgm:cxn modelId="{4489F06A-25CF-44CD-A290-F1387D51C676}" type="presOf" srcId="{631DF1FE-F431-46A5-862E-D185D86B8E5A}" destId="{2488F46E-8B51-4B23-AB64-ABFE14D0EF91}" srcOrd="0" destOrd="0" presId="urn:microsoft.com/office/officeart/2005/8/layout/hList1"/>
    <dgm:cxn modelId="{27EEE44F-C08D-4FC7-83E4-D84B3CB40465}" type="presOf" srcId="{6841265C-67B1-403A-8B92-37D24C606061}" destId="{2DD93E97-72D0-44C4-A51B-B41B90D24104}" srcOrd="0" destOrd="1" presId="urn:microsoft.com/office/officeart/2005/8/layout/hList1"/>
    <dgm:cxn modelId="{0C2AB752-D284-4D83-96CE-0B86F071603E}" type="presOf" srcId="{676B82E1-715B-4D81-AB16-EB5490655991}" destId="{20F12C2B-12B7-4491-B6C6-A9790B08A971}" srcOrd="0" destOrd="1" presId="urn:microsoft.com/office/officeart/2005/8/layout/hList1"/>
    <dgm:cxn modelId="{42EFC786-8D3C-43AC-ABA8-7E77D62A2198}" srcId="{4B9257F4-385F-4D4F-9374-C4D9D4296515}" destId="{B47163EB-0538-4760-B458-470D9BF8BEEC}" srcOrd="0" destOrd="0" parTransId="{FCA78C08-D2B1-484B-BC99-61D1464129A4}" sibTransId="{1D749D6E-21AD-46CC-8011-7F27FDD9104E}"/>
    <dgm:cxn modelId="{63A7C98E-3EC6-4349-924A-1E28B3C7BE1B}" srcId="{B47163EB-0538-4760-B458-470D9BF8BEEC}" destId="{68DF32AA-AA11-411C-86F5-52CD72767BEE}" srcOrd="1" destOrd="0" parTransId="{68FB97AD-AF09-4E44-84CE-BE81ADED5939}" sibTransId="{D32038FD-CD9A-4D21-AD3E-8EE696DE4E14}"/>
    <dgm:cxn modelId="{4BC1FE99-1CDF-41FD-B75B-2771D794BC38}" type="presOf" srcId="{B4DAB547-578C-4FEF-9734-42F6798476CF}" destId="{46903E63-AC39-4D5A-83C6-8F9434DBDADC}" srcOrd="0" destOrd="0" presId="urn:microsoft.com/office/officeart/2005/8/layout/hList1"/>
    <dgm:cxn modelId="{7BFC52AA-AA61-4354-9DDD-78425216297D}" type="presOf" srcId="{1A8DA6BE-0583-4B48-8000-7054FDB11315}" destId="{8463C404-6D19-45FB-8F5F-CBDA6E34AACB}" srcOrd="0" destOrd="0" presId="urn:microsoft.com/office/officeart/2005/8/layout/hList1"/>
    <dgm:cxn modelId="{0C3F91B3-3EB0-4692-AC08-9043935BA62E}" type="presOf" srcId="{68DF32AA-AA11-411C-86F5-52CD72767BEE}" destId="{8463C404-6D19-45FB-8F5F-CBDA6E34AACB}" srcOrd="0" destOrd="1" presId="urn:microsoft.com/office/officeart/2005/8/layout/hList1"/>
    <dgm:cxn modelId="{6ED08CB9-A249-4BD2-83CC-B602F172241C}" srcId="{B47163EB-0538-4760-B458-470D9BF8BEEC}" destId="{1A8DA6BE-0583-4B48-8000-7054FDB11315}" srcOrd="0" destOrd="0" parTransId="{8774B44F-0009-4AF8-8E83-21AE393FD784}" sibTransId="{E2D3CB35-401B-41D5-A175-FBFF28B40ED3}"/>
    <dgm:cxn modelId="{04EBDAD5-340E-4E96-838D-9CCA6F929582}" srcId="{B4DAB547-578C-4FEF-9734-42F6798476CF}" destId="{A45E4992-637D-486B-B32C-10125A84B433}" srcOrd="0" destOrd="0" parTransId="{0794B180-A839-43FD-9C27-F55AFCCA33C8}" sibTransId="{6321A217-D5D9-4A02-801A-1CA82EF395BB}"/>
    <dgm:cxn modelId="{75DA5DD9-10A1-445D-99E6-0FDBF6EB0D7B}" type="presOf" srcId="{A45E4992-637D-486B-B32C-10125A84B433}" destId="{2DD93E97-72D0-44C4-A51B-B41B90D24104}" srcOrd="0" destOrd="0" presId="urn:microsoft.com/office/officeart/2005/8/layout/hList1"/>
    <dgm:cxn modelId="{8A3051FC-F87C-4038-B16F-D20455D0F0CA}" srcId="{631DF1FE-F431-46A5-862E-D185D86B8E5A}" destId="{7F43C734-153F-4F37-B8CC-567F6F0E3795}" srcOrd="0" destOrd="0" parTransId="{1A1AFE1E-C574-4E70-98A3-E6CD08BCB387}" sibTransId="{D6D199DA-8340-4272-BD7B-539939D7EE25}"/>
    <dgm:cxn modelId="{2E6C7CFF-D3C5-4AEE-A621-794FEED18E99}" srcId="{4B9257F4-385F-4D4F-9374-C4D9D4296515}" destId="{631DF1FE-F431-46A5-862E-D185D86B8E5A}" srcOrd="2" destOrd="0" parTransId="{0E567DDC-49B6-4574-BAE2-96C684D0BFB7}" sibTransId="{D19A22B7-CA54-48BA-8936-8C5487217ACF}"/>
    <dgm:cxn modelId="{633D06E9-D742-4D2D-82D3-92BD78F78CFB}" type="presParOf" srcId="{54553E91-5E52-4D44-80ED-1D134BBD3566}" destId="{ABED4DBC-2A3F-4EE1-80CB-48339D7F49D9}" srcOrd="0" destOrd="0" presId="urn:microsoft.com/office/officeart/2005/8/layout/hList1"/>
    <dgm:cxn modelId="{A3B0A5EF-884B-45F9-9771-872EC7122DBB}" type="presParOf" srcId="{ABED4DBC-2A3F-4EE1-80CB-48339D7F49D9}" destId="{C77D69F4-8FC3-4FD3-8346-A51C9434BAE5}" srcOrd="0" destOrd="0" presId="urn:microsoft.com/office/officeart/2005/8/layout/hList1"/>
    <dgm:cxn modelId="{3D78A842-9AEA-406E-ACCC-970C6F2A3F3C}" type="presParOf" srcId="{ABED4DBC-2A3F-4EE1-80CB-48339D7F49D9}" destId="{8463C404-6D19-45FB-8F5F-CBDA6E34AACB}" srcOrd="1" destOrd="0" presId="urn:microsoft.com/office/officeart/2005/8/layout/hList1"/>
    <dgm:cxn modelId="{2D2AAC2E-AA84-46C8-9BDC-33B83C14037A}" type="presParOf" srcId="{54553E91-5E52-4D44-80ED-1D134BBD3566}" destId="{94259863-4E0B-459D-8986-30D472AC7F80}" srcOrd="1" destOrd="0" presId="urn:microsoft.com/office/officeart/2005/8/layout/hList1"/>
    <dgm:cxn modelId="{9D97AD6D-6ABF-4570-8E4D-23E786D4952E}" type="presParOf" srcId="{54553E91-5E52-4D44-80ED-1D134BBD3566}" destId="{46DF8D20-E927-4A49-BFED-CE2DE319013A}" srcOrd="2" destOrd="0" presId="urn:microsoft.com/office/officeart/2005/8/layout/hList1"/>
    <dgm:cxn modelId="{22B7223D-3376-45C3-B59F-5077675AF989}" type="presParOf" srcId="{46DF8D20-E927-4A49-BFED-CE2DE319013A}" destId="{46903E63-AC39-4D5A-83C6-8F9434DBDADC}" srcOrd="0" destOrd="0" presId="urn:microsoft.com/office/officeart/2005/8/layout/hList1"/>
    <dgm:cxn modelId="{756F691E-1F22-415F-B692-888F0209992E}" type="presParOf" srcId="{46DF8D20-E927-4A49-BFED-CE2DE319013A}" destId="{2DD93E97-72D0-44C4-A51B-B41B90D24104}" srcOrd="1" destOrd="0" presId="urn:microsoft.com/office/officeart/2005/8/layout/hList1"/>
    <dgm:cxn modelId="{993ECB60-E19E-4079-9664-3BAA69E16778}" type="presParOf" srcId="{54553E91-5E52-4D44-80ED-1D134BBD3566}" destId="{31FCECB0-DED1-4489-BC29-2E8B084515CE}" srcOrd="3" destOrd="0" presId="urn:microsoft.com/office/officeart/2005/8/layout/hList1"/>
    <dgm:cxn modelId="{8BA43A33-5703-47DC-A2DD-9C5D1B288B38}" type="presParOf" srcId="{54553E91-5E52-4D44-80ED-1D134BBD3566}" destId="{75BD4099-2A3D-4904-9822-C78E5F22942F}" srcOrd="4" destOrd="0" presId="urn:microsoft.com/office/officeart/2005/8/layout/hList1"/>
    <dgm:cxn modelId="{640634E7-B1F6-4152-9A87-4176EF003057}" type="presParOf" srcId="{75BD4099-2A3D-4904-9822-C78E5F22942F}" destId="{2488F46E-8B51-4B23-AB64-ABFE14D0EF91}" srcOrd="0" destOrd="0" presId="urn:microsoft.com/office/officeart/2005/8/layout/hList1"/>
    <dgm:cxn modelId="{DCA588EE-0B47-4D65-8FFB-5E1CE7DB3A8C}" type="presParOf" srcId="{75BD4099-2A3D-4904-9822-C78E5F22942F}" destId="{20F12C2B-12B7-4491-B6C6-A9790B08A97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B9257F4-385F-4D4F-9374-C4D9D429651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47163EB-0538-4760-B458-470D9BF8BEEC}">
      <dgm:prSet phldrT="[Metin]" custT="1"/>
      <dgm:spPr>
        <a:solidFill>
          <a:srgbClr val="44546A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30480" tIns="20320" rIns="30480" bIns="2032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İç Denetim Birimi Başkanlığı</a:t>
          </a:r>
        </a:p>
      </dgm:t>
    </dgm:pt>
    <dgm:pt modelId="{FCA78C08-D2B1-484B-BC99-61D1464129A4}" type="parTrans" cxnId="{42EFC786-8D3C-43AC-ABA8-7E77D62A2198}">
      <dgm:prSet/>
      <dgm:spPr/>
      <dgm:t>
        <a:bodyPr/>
        <a:lstStyle/>
        <a:p>
          <a:endParaRPr lang="tr-TR"/>
        </a:p>
      </dgm:t>
    </dgm:pt>
    <dgm:pt modelId="{1D749D6E-21AD-46CC-8011-7F27FDD9104E}" type="sibTrans" cxnId="{42EFC786-8D3C-43AC-ABA8-7E77D62A2198}">
      <dgm:prSet/>
      <dgm:spPr/>
      <dgm:t>
        <a:bodyPr/>
        <a:lstStyle/>
        <a:p>
          <a:endParaRPr lang="tr-TR"/>
        </a:p>
      </dgm:t>
    </dgm:pt>
    <dgm:pt modelId="{68DF32AA-AA11-411C-86F5-52CD72767BEE}">
      <dgm:prSet phldrT="[Metin]" custT="1"/>
      <dgm:spPr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74676" tIns="74676" rIns="99568" bIns="112014" numCol="1" spcCol="1270" anchor="t" anchorCtr="0"/>
        <a:lstStyle/>
        <a:p>
          <a:pPr marL="0" lvl="1" indent="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>
              <a:tab pos="0" algn="l"/>
              <a:tab pos="266700" algn="l"/>
            </a:tabLst>
          </a:pPr>
          <a:r>
            <a:rPr lang="tr-TR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Arial" panose="020B0604020202020204" pitchFamily="34" charset="0"/>
            </a:rPr>
            <a:t>İç Kontrol Sisteminin denetimini yapmak, öneri sunmak, üst yönetime raporlamak</a:t>
          </a:r>
        </a:p>
      </dgm:t>
    </dgm:pt>
    <dgm:pt modelId="{68FB97AD-AF09-4E44-84CE-BE81ADED5939}" type="parTrans" cxnId="{63A7C98E-3EC6-4349-924A-1E28B3C7BE1B}">
      <dgm:prSet/>
      <dgm:spPr/>
      <dgm:t>
        <a:bodyPr/>
        <a:lstStyle/>
        <a:p>
          <a:endParaRPr lang="tr-TR"/>
        </a:p>
      </dgm:t>
    </dgm:pt>
    <dgm:pt modelId="{D32038FD-CD9A-4D21-AD3E-8EE696DE4E14}" type="sibTrans" cxnId="{63A7C98E-3EC6-4349-924A-1E28B3C7BE1B}">
      <dgm:prSet/>
      <dgm:spPr/>
      <dgm:t>
        <a:bodyPr/>
        <a:lstStyle/>
        <a:p>
          <a:endParaRPr lang="tr-TR"/>
        </a:p>
      </dgm:t>
    </dgm:pt>
    <dgm:pt modelId="{B4DAB547-578C-4FEF-9734-42F6798476CF}">
      <dgm:prSet phldrT="[Metin]" custT="1"/>
      <dgm:spPr>
        <a:solidFill>
          <a:srgbClr val="44546A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30480" tIns="20320" rIns="30480" bIns="2032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Sayıştay Başkanlığı</a:t>
          </a:r>
        </a:p>
      </dgm:t>
    </dgm:pt>
    <dgm:pt modelId="{0BE0226A-97A4-4B80-97FE-606B295D495D}" type="parTrans" cxnId="{2EB63805-0843-473B-A88B-EB18FA1201BB}">
      <dgm:prSet/>
      <dgm:spPr/>
      <dgm:t>
        <a:bodyPr/>
        <a:lstStyle/>
        <a:p>
          <a:endParaRPr lang="tr-TR"/>
        </a:p>
      </dgm:t>
    </dgm:pt>
    <dgm:pt modelId="{B37E16AB-B4CF-485C-BD59-6DACBA9D93AF}" type="sibTrans" cxnId="{2EB63805-0843-473B-A88B-EB18FA1201BB}">
      <dgm:prSet/>
      <dgm:spPr/>
      <dgm:t>
        <a:bodyPr/>
        <a:lstStyle/>
        <a:p>
          <a:endParaRPr lang="tr-TR"/>
        </a:p>
      </dgm:t>
    </dgm:pt>
    <dgm:pt modelId="{6841265C-67B1-403A-8B92-37D24C606061}">
      <dgm:prSet phldrT="[Metin]" custT="1"/>
      <dgm:spPr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74676" tIns="74676" rIns="99568" bIns="112014" numCol="1" spcCol="1270" anchor="t" anchorCtr="0"/>
        <a:lstStyle/>
        <a:p>
          <a:pPr marL="0" lvl="1" indent="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>
              <a:tab pos="0" algn="l"/>
              <a:tab pos="266700" algn="l"/>
            </a:tabLst>
          </a:pPr>
          <a:r>
            <a:rPr lang="tr-TR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Arial" panose="020B0604020202020204" pitchFamily="34" charset="0"/>
            </a:rPr>
            <a:t>Sistemin ve mevzuata uyumun dış denetimi, öneri sunma</a:t>
          </a:r>
        </a:p>
      </dgm:t>
    </dgm:pt>
    <dgm:pt modelId="{2100FB72-60F4-4392-BE67-FAFBF8900769}" type="parTrans" cxnId="{2C1D2D18-EA3C-45A4-B09D-85FB650E004D}">
      <dgm:prSet/>
      <dgm:spPr/>
      <dgm:t>
        <a:bodyPr/>
        <a:lstStyle/>
        <a:p>
          <a:endParaRPr lang="tr-TR"/>
        </a:p>
      </dgm:t>
    </dgm:pt>
    <dgm:pt modelId="{166A2653-BB81-411C-8BA7-47872A38B80D}" type="sibTrans" cxnId="{2C1D2D18-EA3C-45A4-B09D-85FB650E004D}">
      <dgm:prSet/>
      <dgm:spPr/>
      <dgm:t>
        <a:bodyPr/>
        <a:lstStyle/>
        <a:p>
          <a:endParaRPr lang="tr-TR"/>
        </a:p>
      </dgm:t>
    </dgm:pt>
    <dgm:pt modelId="{631DF1FE-F431-46A5-862E-D185D86B8E5A}">
      <dgm:prSet phldrT="[Metin]" custT="1"/>
      <dgm:spPr>
        <a:solidFill>
          <a:srgbClr val="44546A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30480" tIns="20320" rIns="30480" bIns="20320" numCol="1" spcCol="1270" anchor="ctr" anchorCtr="0"/>
        <a:lstStyle/>
        <a:p>
          <a:r>
            <a:rPr lang="tr-TR" sz="1600" b="1" dirty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rPr>
            <a:t>Merkezi Uyumlaştırma Birimi (Hazine ve Maliye Bakanlığı)</a:t>
          </a:r>
          <a:endParaRPr lang="tr-TR" sz="1600" dirty="0">
            <a:solidFill>
              <a:schemeClr val="bg1"/>
            </a:solidFill>
            <a:latin typeface="+mn-lt"/>
          </a:endParaRPr>
        </a:p>
      </dgm:t>
    </dgm:pt>
    <dgm:pt modelId="{0E567DDC-49B6-4574-BAE2-96C684D0BFB7}" type="parTrans" cxnId="{2E6C7CFF-D3C5-4AEE-A621-794FEED18E99}">
      <dgm:prSet/>
      <dgm:spPr/>
      <dgm:t>
        <a:bodyPr/>
        <a:lstStyle/>
        <a:p>
          <a:endParaRPr lang="tr-TR"/>
        </a:p>
      </dgm:t>
    </dgm:pt>
    <dgm:pt modelId="{D19A22B7-CA54-48BA-8936-8C5487217ACF}" type="sibTrans" cxnId="{2E6C7CFF-D3C5-4AEE-A621-794FEED18E99}">
      <dgm:prSet/>
      <dgm:spPr/>
      <dgm:t>
        <a:bodyPr/>
        <a:lstStyle/>
        <a:p>
          <a:endParaRPr lang="tr-TR"/>
        </a:p>
      </dgm:t>
    </dgm:pt>
    <dgm:pt modelId="{676B82E1-715B-4D81-AB16-EB5490655991}">
      <dgm:prSet phldrT="[Metin]" custT="1"/>
      <dgm:spPr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74676" tIns="74676" rIns="99568" bIns="112014" numCol="1" spcCol="1270" anchor="t" anchorCtr="0"/>
        <a:lstStyle/>
        <a:p>
          <a:pPr marL="0" lvl="1" indent="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>
              <a:tab pos="0" algn="l"/>
              <a:tab pos="266700" algn="l"/>
            </a:tabLst>
          </a:pPr>
          <a:r>
            <a:rPr lang="tr-TR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Arial" panose="020B0604020202020204" pitchFamily="34" charset="0"/>
            </a:rPr>
            <a:t>Mevzuat hazırlama, genel koordinasyon, rehberlik</a:t>
          </a:r>
        </a:p>
      </dgm:t>
    </dgm:pt>
    <dgm:pt modelId="{B0B1849A-7456-44AF-8547-AF2DE7C57B8C}" type="parTrans" cxnId="{82DD416A-7456-4458-9C1C-1F8DFD1C161F}">
      <dgm:prSet/>
      <dgm:spPr/>
      <dgm:t>
        <a:bodyPr/>
        <a:lstStyle/>
        <a:p>
          <a:endParaRPr lang="tr-TR"/>
        </a:p>
      </dgm:t>
    </dgm:pt>
    <dgm:pt modelId="{2275D015-2DB8-4C05-9399-3E732B4381E9}" type="sibTrans" cxnId="{82DD416A-7456-4458-9C1C-1F8DFD1C161F}">
      <dgm:prSet/>
      <dgm:spPr/>
      <dgm:t>
        <a:bodyPr/>
        <a:lstStyle/>
        <a:p>
          <a:endParaRPr lang="tr-TR"/>
        </a:p>
      </dgm:t>
    </dgm:pt>
    <dgm:pt modelId="{02A8C8D2-7A44-441E-A46F-5F207BA0E25D}">
      <dgm:prSet phldrT="[Metin]" custT="1"/>
      <dgm:spPr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74676" tIns="74676" rIns="99568" bIns="112014" numCol="1" spcCol="1270" anchor="t" anchorCtr="0"/>
        <a:lstStyle/>
        <a:p>
          <a:pPr marL="0" lvl="1" indent="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>
              <a:tab pos="0" algn="l"/>
              <a:tab pos="266700" algn="l"/>
            </a:tabLst>
          </a:pPr>
          <a:endParaRPr lang="tr-TR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C6FF275C-040D-49C4-8288-C30E344D224C}" type="parTrans" cxnId="{B543D543-1885-41F0-B092-5F4A0B517AA5}">
      <dgm:prSet/>
      <dgm:spPr/>
      <dgm:t>
        <a:bodyPr/>
        <a:lstStyle/>
        <a:p>
          <a:endParaRPr lang="tr-TR"/>
        </a:p>
      </dgm:t>
    </dgm:pt>
    <dgm:pt modelId="{DC653E8A-FAD5-4CE2-829F-C1C249C7F898}" type="sibTrans" cxnId="{B543D543-1885-41F0-B092-5F4A0B517AA5}">
      <dgm:prSet/>
      <dgm:spPr/>
      <dgm:t>
        <a:bodyPr/>
        <a:lstStyle/>
        <a:p>
          <a:endParaRPr lang="tr-TR"/>
        </a:p>
      </dgm:t>
    </dgm:pt>
    <dgm:pt modelId="{0B97DB03-9B0B-44FF-ACEB-D43792D67FC1}">
      <dgm:prSet phldrT="[Metin]" custT="1"/>
      <dgm:spPr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74676" tIns="74676" rIns="99568" bIns="112014" numCol="1" spcCol="1270" anchor="t" anchorCtr="0"/>
        <a:lstStyle/>
        <a:p>
          <a:pPr marL="0" lvl="1" indent="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>
              <a:tab pos="0" algn="l"/>
              <a:tab pos="266700" algn="l"/>
            </a:tabLst>
          </a:pPr>
          <a:endParaRPr lang="tr-TR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ACD6B11F-427E-4E35-8B15-77789539D657}" type="parTrans" cxnId="{34862D72-5FCD-469B-ACBA-FC21E2AB4416}">
      <dgm:prSet/>
      <dgm:spPr/>
      <dgm:t>
        <a:bodyPr/>
        <a:lstStyle/>
        <a:p>
          <a:endParaRPr lang="tr-TR"/>
        </a:p>
      </dgm:t>
    </dgm:pt>
    <dgm:pt modelId="{18E93041-054C-4B78-A075-D6DF74EFA04E}" type="sibTrans" cxnId="{34862D72-5FCD-469B-ACBA-FC21E2AB4416}">
      <dgm:prSet/>
      <dgm:spPr/>
      <dgm:t>
        <a:bodyPr/>
        <a:lstStyle/>
        <a:p>
          <a:endParaRPr lang="tr-TR"/>
        </a:p>
      </dgm:t>
    </dgm:pt>
    <dgm:pt modelId="{B42328F6-EE13-4594-9035-CE8837769BC7}">
      <dgm:prSet phldrT="[Metin]" custT="1"/>
      <dgm:spPr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74676" tIns="74676" rIns="99568" bIns="112014" numCol="1" spcCol="1270" anchor="t" anchorCtr="0"/>
        <a:lstStyle/>
        <a:p>
          <a:pPr marL="0" lvl="1" indent="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>
              <a:tab pos="0" algn="l"/>
              <a:tab pos="266700" algn="l"/>
            </a:tabLst>
          </a:pPr>
          <a:endParaRPr lang="tr-TR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Arial" panose="020B0604020202020204" pitchFamily="34" charset="0"/>
          </a:endParaRPr>
        </a:p>
      </dgm:t>
    </dgm:pt>
    <dgm:pt modelId="{E5711645-2CE4-4C6B-8B73-5E5C24393053}" type="parTrans" cxnId="{62354805-7BAE-449B-B110-07C87A4378D6}">
      <dgm:prSet/>
      <dgm:spPr/>
      <dgm:t>
        <a:bodyPr/>
        <a:lstStyle/>
        <a:p>
          <a:endParaRPr lang="tr-TR"/>
        </a:p>
      </dgm:t>
    </dgm:pt>
    <dgm:pt modelId="{35F1E1D4-E5C1-461E-9188-DDB080745BF6}" type="sibTrans" cxnId="{62354805-7BAE-449B-B110-07C87A4378D6}">
      <dgm:prSet/>
      <dgm:spPr/>
      <dgm:t>
        <a:bodyPr/>
        <a:lstStyle/>
        <a:p>
          <a:endParaRPr lang="tr-TR"/>
        </a:p>
      </dgm:t>
    </dgm:pt>
    <dgm:pt modelId="{54553E91-5E52-4D44-80ED-1D134BBD3566}" type="pres">
      <dgm:prSet presAssocID="{4B9257F4-385F-4D4F-9374-C4D9D4296515}" presName="Name0" presStyleCnt="0">
        <dgm:presLayoutVars>
          <dgm:dir/>
          <dgm:animLvl val="lvl"/>
          <dgm:resizeHandles val="exact"/>
        </dgm:presLayoutVars>
      </dgm:prSet>
      <dgm:spPr/>
    </dgm:pt>
    <dgm:pt modelId="{ABED4DBC-2A3F-4EE1-80CB-48339D7F49D9}" type="pres">
      <dgm:prSet presAssocID="{B47163EB-0538-4760-B458-470D9BF8BEEC}" presName="composite" presStyleCnt="0"/>
      <dgm:spPr/>
    </dgm:pt>
    <dgm:pt modelId="{C77D69F4-8FC3-4FD3-8346-A51C9434BAE5}" type="pres">
      <dgm:prSet presAssocID="{B47163EB-0538-4760-B458-470D9BF8BEEC}" presName="parTx" presStyleLbl="alignNode1" presStyleIdx="0" presStyleCnt="3" custScaleY="83333" custLinFactY="-100000" custLinFactNeighborX="-386" custLinFactNeighborY="-122786">
        <dgm:presLayoutVars>
          <dgm:chMax val="0"/>
          <dgm:chPref val="0"/>
          <dgm:bulletEnabled val="1"/>
        </dgm:presLayoutVars>
      </dgm:prSet>
      <dgm:spPr>
        <a:xfrm>
          <a:off x="0" y="0"/>
          <a:ext cx="2658336" cy="825212"/>
        </a:xfrm>
        <a:prstGeom prst="rect">
          <a:avLst/>
        </a:prstGeom>
      </dgm:spPr>
    </dgm:pt>
    <dgm:pt modelId="{8463C404-6D19-45FB-8F5F-CBDA6E34AACB}" type="pres">
      <dgm:prSet presAssocID="{B47163EB-0538-4760-B458-470D9BF8BEEC}" presName="desTx" presStyleLbl="alignAccFollowNode1" presStyleIdx="0" presStyleCnt="3" custLinFactNeighborX="-103" custLinFactNeighborY="2912">
        <dgm:presLayoutVars>
          <dgm:bulletEnabled val="1"/>
        </dgm:presLayoutVars>
      </dgm:prSet>
      <dgm:spPr>
        <a:xfrm>
          <a:off x="0" y="666462"/>
          <a:ext cx="2946545" cy="1143292"/>
        </a:xfrm>
        <a:prstGeom prst="rect">
          <a:avLst/>
        </a:prstGeom>
      </dgm:spPr>
    </dgm:pt>
    <dgm:pt modelId="{94259863-4E0B-459D-8986-30D472AC7F80}" type="pres">
      <dgm:prSet presAssocID="{1D749D6E-21AD-46CC-8011-7F27FDD9104E}" presName="space" presStyleCnt="0"/>
      <dgm:spPr/>
    </dgm:pt>
    <dgm:pt modelId="{46DF8D20-E927-4A49-BFED-CE2DE319013A}" type="pres">
      <dgm:prSet presAssocID="{B4DAB547-578C-4FEF-9734-42F6798476CF}" presName="composite" presStyleCnt="0"/>
      <dgm:spPr/>
    </dgm:pt>
    <dgm:pt modelId="{46903E63-AC39-4D5A-83C6-8F9434DBDADC}" type="pres">
      <dgm:prSet presAssocID="{B4DAB547-578C-4FEF-9734-42F6798476CF}" presName="parTx" presStyleLbl="alignNode1" presStyleIdx="1" presStyleCnt="3" custScaleY="83333" custLinFactY="-893340" custLinFactNeighborX="0" custLinFactNeighborY="-900000">
        <dgm:presLayoutVars>
          <dgm:chMax val="0"/>
          <dgm:chPref val="0"/>
          <dgm:bulletEnabled val="1"/>
        </dgm:presLayoutVars>
      </dgm:prSet>
      <dgm:spPr>
        <a:xfrm>
          <a:off x="3022969" y="0"/>
          <a:ext cx="2658336" cy="825212"/>
        </a:xfrm>
        <a:prstGeom prst="rect">
          <a:avLst/>
        </a:prstGeom>
      </dgm:spPr>
    </dgm:pt>
    <dgm:pt modelId="{2DD93E97-72D0-44C4-A51B-B41B90D24104}" type="pres">
      <dgm:prSet presAssocID="{B4DAB547-578C-4FEF-9734-42F6798476CF}" presName="desTx" presStyleLbl="alignAccFollowNode1" presStyleIdx="1" presStyleCnt="3" custLinFactNeighborY="2993">
        <dgm:presLayoutVars>
          <dgm:bulletEnabled val="1"/>
        </dgm:presLayoutVars>
      </dgm:prSet>
      <dgm:spPr>
        <a:xfrm>
          <a:off x="3362083" y="711375"/>
          <a:ext cx="2946545" cy="1043099"/>
        </a:xfrm>
        <a:prstGeom prst="rect">
          <a:avLst/>
        </a:prstGeom>
      </dgm:spPr>
    </dgm:pt>
    <dgm:pt modelId="{31FCECB0-DED1-4489-BC29-2E8B084515CE}" type="pres">
      <dgm:prSet presAssocID="{B37E16AB-B4CF-485C-BD59-6DACBA9D93AF}" presName="space" presStyleCnt="0"/>
      <dgm:spPr/>
    </dgm:pt>
    <dgm:pt modelId="{75BD4099-2A3D-4904-9822-C78E5F22942F}" type="pres">
      <dgm:prSet presAssocID="{631DF1FE-F431-46A5-862E-D185D86B8E5A}" presName="composite" presStyleCnt="0"/>
      <dgm:spPr/>
    </dgm:pt>
    <dgm:pt modelId="{2488F46E-8B51-4B23-AB64-ABFE14D0EF91}" type="pres">
      <dgm:prSet presAssocID="{631DF1FE-F431-46A5-862E-D185D86B8E5A}" presName="parTx" presStyleLbl="alignNode1" presStyleIdx="2" presStyleCnt="3" custScaleY="83333" custLinFactY="-100000" custLinFactNeighborX="-386" custLinFactNeighborY="-122786">
        <dgm:presLayoutVars>
          <dgm:chMax val="0"/>
          <dgm:chPref val="0"/>
          <dgm:bulletEnabled val="1"/>
        </dgm:presLayoutVars>
      </dgm:prSet>
      <dgm:spPr>
        <a:xfrm>
          <a:off x="6709771" y="0"/>
          <a:ext cx="2946545" cy="891709"/>
        </a:xfrm>
        <a:prstGeom prst="rect">
          <a:avLst/>
        </a:prstGeom>
      </dgm:spPr>
    </dgm:pt>
    <dgm:pt modelId="{20F12C2B-12B7-4491-B6C6-A9790B08A971}" type="pres">
      <dgm:prSet presAssocID="{631DF1FE-F431-46A5-862E-D185D86B8E5A}" presName="desTx" presStyleLbl="alignAccFollowNode1" presStyleIdx="2" presStyleCnt="3" custLinFactNeighborX="103" custLinFactNeighborY="2606">
        <dgm:presLayoutVars>
          <dgm:bulletEnabled val="1"/>
        </dgm:presLayoutVars>
      </dgm:prSet>
      <dgm:spPr>
        <a:xfrm>
          <a:off x="6724167" y="771990"/>
          <a:ext cx="2946545" cy="1043099"/>
        </a:xfrm>
        <a:prstGeom prst="rect">
          <a:avLst/>
        </a:prstGeom>
      </dgm:spPr>
    </dgm:pt>
  </dgm:ptLst>
  <dgm:cxnLst>
    <dgm:cxn modelId="{2EB63805-0843-473B-A88B-EB18FA1201BB}" srcId="{4B9257F4-385F-4D4F-9374-C4D9D4296515}" destId="{B4DAB547-578C-4FEF-9734-42F6798476CF}" srcOrd="1" destOrd="0" parTransId="{0BE0226A-97A4-4B80-97FE-606B295D495D}" sibTransId="{B37E16AB-B4CF-485C-BD59-6DACBA9D93AF}"/>
    <dgm:cxn modelId="{62354805-7BAE-449B-B110-07C87A4378D6}" srcId="{631DF1FE-F431-46A5-862E-D185D86B8E5A}" destId="{B42328F6-EE13-4594-9035-CE8837769BC7}" srcOrd="0" destOrd="0" parTransId="{E5711645-2CE4-4C6B-8B73-5E5C24393053}" sibTransId="{35F1E1D4-E5C1-461E-9188-DDB080745BF6}"/>
    <dgm:cxn modelId="{2C1D2D18-EA3C-45A4-B09D-85FB650E004D}" srcId="{B4DAB547-578C-4FEF-9734-42F6798476CF}" destId="{6841265C-67B1-403A-8B92-37D24C606061}" srcOrd="1" destOrd="0" parTransId="{2100FB72-60F4-4392-BE67-FAFBF8900769}" sibTransId="{166A2653-BB81-411C-8BA7-47872A38B80D}"/>
    <dgm:cxn modelId="{078B101D-D6BD-44B7-8DB1-265A04F3D549}" type="presOf" srcId="{4B9257F4-385F-4D4F-9374-C4D9D4296515}" destId="{54553E91-5E52-4D44-80ED-1D134BBD3566}" srcOrd="0" destOrd="0" presId="urn:microsoft.com/office/officeart/2005/8/layout/hList1"/>
    <dgm:cxn modelId="{796EE335-39D0-4A04-8D89-9345338E80DD}" type="presOf" srcId="{B47163EB-0538-4760-B458-470D9BF8BEEC}" destId="{C77D69F4-8FC3-4FD3-8346-A51C9434BAE5}" srcOrd="0" destOrd="0" presId="urn:microsoft.com/office/officeart/2005/8/layout/hList1"/>
    <dgm:cxn modelId="{B543D543-1885-41F0-B092-5F4A0B517AA5}" srcId="{B47163EB-0538-4760-B458-470D9BF8BEEC}" destId="{02A8C8D2-7A44-441E-A46F-5F207BA0E25D}" srcOrd="0" destOrd="0" parTransId="{C6FF275C-040D-49C4-8288-C30E344D224C}" sibTransId="{DC653E8A-FAD5-4CE2-829F-C1C249C7F898}"/>
    <dgm:cxn modelId="{82DD416A-7456-4458-9C1C-1F8DFD1C161F}" srcId="{631DF1FE-F431-46A5-862E-D185D86B8E5A}" destId="{676B82E1-715B-4D81-AB16-EB5490655991}" srcOrd="1" destOrd="0" parTransId="{B0B1849A-7456-44AF-8547-AF2DE7C57B8C}" sibTransId="{2275D015-2DB8-4C05-9399-3E732B4381E9}"/>
    <dgm:cxn modelId="{4489F06A-25CF-44CD-A290-F1387D51C676}" type="presOf" srcId="{631DF1FE-F431-46A5-862E-D185D86B8E5A}" destId="{2488F46E-8B51-4B23-AB64-ABFE14D0EF91}" srcOrd="0" destOrd="0" presId="urn:microsoft.com/office/officeart/2005/8/layout/hList1"/>
    <dgm:cxn modelId="{27EEE44F-C08D-4FC7-83E4-D84B3CB40465}" type="presOf" srcId="{6841265C-67B1-403A-8B92-37D24C606061}" destId="{2DD93E97-72D0-44C4-A51B-B41B90D24104}" srcOrd="0" destOrd="1" presId="urn:microsoft.com/office/officeart/2005/8/layout/hList1"/>
    <dgm:cxn modelId="{34862D72-5FCD-469B-ACBA-FC21E2AB4416}" srcId="{B4DAB547-578C-4FEF-9734-42F6798476CF}" destId="{0B97DB03-9B0B-44FF-ACEB-D43792D67FC1}" srcOrd="0" destOrd="0" parTransId="{ACD6B11F-427E-4E35-8B15-77789539D657}" sibTransId="{18E93041-054C-4B78-A075-D6DF74EFA04E}"/>
    <dgm:cxn modelId="{0C2AB752-D284-4D83-96CE-0B86F071603E}" type="presOf" srcId="{676B82E1-715B-4D81-AB16-EB5490655991}" destId="{20F12C2B-12B7-4491-B6C6-A9790B08A971}" srcOrd="0" destOrd="1" presId="urn:microsoft.com/office/officeart/2005/8/layout/hList1"/>
    <dgm:cxn modelId="{42EFC786-8D3C-43AC-ABA8-7E77D62A2198}" srcId="{4B9257F4-385F-4D4F-9374-C4D9D4296515}" destId="{B47163EB-0538-4760-B458-470D9BF8BEEC}" srcOrd="0" destOrd="0" parTransId="{FCA78C08-D2B1-484B-BC99-61D1464129A4}" sibTransId="{1D749D6E-21AD-46CC-8011-7F27FDD9104E}"/>
    <dgm:cxn modelId="{63A7C98E-3EC6-4349-924A-1E28B3C7BE1B}" srcId="{B47163EB-0538-4760-B458-470D9BF8BEEC}" destId="{68DF32AA-AA11-411C-86F5-52CD72767BEE}" srcOrd="1" destOrd="0" parTransId="{68FB97AD-AF09-4E44-84CE-BE81ADED5939}" sibTransId="{D32038FD-CD9A-4D21-AD3E-8EE696DE4E14}"/>
    <dgm:cxn modelId="{4BC1FE99-1CDF-41FD-B75B-2771D794BC38}" type="presOf" srcId="{B4DAB547-578C-4FEF-9734-42F6798476CF}" destId="{46903E63-AC39-4D5A-83C6-8F9434DBDADC}" srcOrd="0" destOrd="0" presId="urn:microsoft.com/office/officeart/2005/8/layout/hList1"/>
    <dgm:cxn modelId="{163649AC-76D8-4488-82CC-E1949A110DE9}" type="presOf" srcId="{0B97DB03-9B0B-44FF-ACEB-D43792D67FC1}" destId="{2DD93E97-72D0-44C4-A51B-B41B90D24104}" srcOrd="0" destOrd="0" presId="urn:microsoft.com/office/officeart/2005/8/layout/hList1"/>
    <dgm:cxn modelId="{0C3F91B3-3EB0-4692-AC08-9043935BA62E}" type="presOf" srcId="{68DF32AA-AA11-411C-86F5-52CD72767BEE}" destId="{8463C404-6D19-45FB-8F5F-CBDA6E34AACB}" srcOrd="0" destOrd="1" presId="urn:microsoft.com/office/officeart/2005/8/layout/hList1"/>
    <dgm:cxn modelId="{DC0030C0-F178-4E73-A5E8-664756F6205B}" type="presOf" srcId="{02A8C8D2-7A44-441E-A46F-5F207BA0E25D}" destId="{8463C404-6D19-45FB-8F5F-CBDA6E34AACB}" srcOrd="0" destOrd="0" presId="urn:microsoft.com/office/officeart/2005/8/layout/hList1"/>
    <dgm:cxn modelId="{3F2EC5D0-EFE4-44DB-8DC9-2DDC3ABB51DA}" type="presOf" srcId="{B42328F6-EE13-4594-9035-CE8837769BC7}" destId="{20F12C2B-12B7-4491-B6C6-A9790B08A971}" srcOrd="0" destOrd="0" presId="urn:microsoft.com/office/officeart/2005/8/layout/hList1"/>
    <dgm:cxn modelId="{2E6C7CFF-D3C5-4AEE-A621-794FEED18E99}" srcId="{4B9257F4-385F-4D4F-9374-C4D9D4296515}" destId="{631DF1FE-F431-46A5-862E-D185D86B8E5A}" srcOrd="2" destOrd="0" parTransId="{0E567DDC-49B6-4574-BAE2-96C684D0BFB7}" sibTransId="{D19A22B7-CA54-48BA-8936-8C5487217ACF}"/>
    <dgm:cxn modelId="{633D06E9-D742-4D2D-82D3-92BD78F78CFB}" type="presParOf" srcId="{54553E91-5E52-4D44-80ED-1D134BBD3566}" destId="{ABED4DBC-2A3F-4EE1-80CB-48339D7F49D9}" srcOrd="0" destOrd="0" presId="urn:microsoft.com/office/officeart/2005/8/layout/hList1"/>
    <dgm:cxn modelId="{A3B0A5EF-884B-45F9-9771-872EC7122DBB}" type="presParOf" srcId="{ABED4DBC-2A3F-4EE1-80CB-48339D7F49D9}" destId="{C77D69F4-8FC3-4FD3-8346-A51C9434BAE5}" srcOrd="0" destOrd="0" presId="urn:microsoft.com/office/officeart/2005/8/layout/hList1"/>
    <dgm:cxn modelId="{3D78A842-9AEA-406E-ACCC-970C6F2A3F3C}" type="presParOf" srcId="{ABED4DBC-2A3F-4EE1-80CB-48339D7F49D9}" destId="{8463C404-6D19-45FB-8F5F-CBDA6E34AACB}" srcOrd="1" destOrd="0" presId="urn:microsoft.com/office/officeart/2005/8/layout/hList1"/>
    <dgm:cxn modelId="{2D2AAC2E-AA84-46C8-9BDC-33B83C14037A}" type="presParOf" srcId="{54553E91-5E52-4D44-80ED-1D134BBD3566}" destId="{94259863-4E0B-459D-8986-30D472AC7F80}" srcOrd="1" destOrd="0" presId="urn:microsoft.com/office/officeart/2005/8/layout/hList1"/>
    <dgm:cxn modelId="{9D97AD6D-6ABF-4570-8E4D-23E786D4952E}" type="presParOf" srcId="{54553E91-5E52-4D44-80ED-1D134BBD3566}" destId="{46DF8D20-E927-4A49-BFED-CE2DE319013A}" srcOrd="2" destOrd="0" presId="urn:microsoft.com/office/officeart/2005/8/layout/hList1"/>
    <dgm:cxn modelId="{22B7223D-3376-45C3-B59F-5077675AF989}" type="presParOf" srcId="{46DF8D20-E927-4A49-BFED-CE2DE319013A}" destId="{46903E63-AC39-4D5A-83C6-8F9434DBDADC}" srcOrd="0" destOrd="0" presId="urn:microsoft.com/office/officeart/2005/8/layout/hList1"/>
    <dgm:cxn modelId="{756F691E-1F22-415F-B692-888F0209992E}" type="presParOf" srcId="{46DF8D20-E927-4A49-BFED-CE2DE319013A}" destId="{2DD93E97-72D0-44C4-A51B-B41B90D24104}" srcOrd="1" destOrd="0" presId="urn:microsoft.com/office/officeart/2005/8/layout/hList1"/>
    <dgm:cxn modelId="{993ECB60-E19E-4079-9664-3BAA69E16778}" type="presParOf" srcId="{54553E91-5E52-4D44-80ED-1D134BBD3566}" destId="{31FCECB0-DED1-4489-BC29-2E8B084515CE}" srcOrd="3" destOrd="0" presId="urn:microsoft.com/office/officeart/2005/8/layout/hList1"/>
    <dgm:cxn modelId="{8BA43A33-5703-47DC-A2DD-9C5D1B288B38}" type="presParOf" srcId="{54553E91-5E52-4D44-80ED-1D134BBD3566}" destId="{75BD4099-2A3D-4904-9822-C78E5F22942F}" srcOrd="4" destOrd="0" presId="urn:microsoft.com/office/officeart/2005/8/layout/hList1"/>
    <dgm:cxn modelId="{640634E7-B1F6-4152-9A87-4176EF003057}" type="presParOf" srcId="{75BD4099-2A3D-4904-9822-C78E5F22942F}" destId="{2488F46E-8B51-4B23-AB64-ABFE14D0EF91}" srcOrd="0" destOrd="0" presId="urn:microsoft.com/office/officeart/2005/8/layout/hList1"/>
    <dgm:cxn modelId="{DCA588EE-0B47-4D65-8FFB-5E1CE7DB3A8C}" type="presParOf" srcId="{75BD4099-2A3D-4904-9822-C78E5F22942F}" destId="{20F12C2B-12B7-4491-B6C6-A9790B08A97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3999BFD-A3E4-4451-9C15-DC82A463DEC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14D1C5B-4C53-4C9A-8F27-46827D7BDA59}">
      <dgm:prSet phldrT="[Metin]" custT="1"/>
      <dgm:spPr/>
      <dgm:t>
        <a:bodyPr/>
        <a:lstStyle/>
        <a:p>
          <a:pPr>
            <a:buNone/>
          </a:pPr>
          <a:r>
            <a:rPr lang="tr-TR" sz="16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Fonksiyonel Organizasyon Şemalarının oluşturulması </a:t>
          </a:r>
          <a:endParaRPr lang="tr-TR" sz="1600" dirty="0"/>
        </a:p>
      </dgm:t>
    </dgm:pt>
    <dgm:pt modelId="{A33F0F2B-B457-4BDD-B569-8E680A46BEDF}" type="parTrans" cxnId="{BF495404-7C55-473B-B825-19D229A6214D}">
      <dgm:prSet/>
      <dgm:spPr/>
      <dgm:t>
        <a:bodyPr/>
        <a:lstStyle/>
        <a:p>
          <a:endParaRPr lang="tr-TR"/>
        </a:p>
      </dgm:t>
    </dgm:pt>
    <dgm:pt modelId="{D7131D90-F00D-4C81-8F0C-87084E24121A}" type="sibTrans" cxnId="{BF495404-7C55-473B-B825-19D229A6214D}">
      <dgm:prSet/>
      <dgm:spPr/>
      <dgm:t>
        <a:bodyPr/>
        <a:lstStyle/>
        <a:p>
          <a:endParaRPr lang="tr-TR"/>
        </a:p>
      </dgm:t>
    </dgm:pt>
    <dgm:pt modelId="{F2B6AFEE-878F-4EFF-A751-1CCF05097F75}">
      <dgm:prSet custT="1"/>
      <dgm:spPr/>
      <dgm:t>
        <a:bodyPr/>
        <a:lstStyle/>
        <a:p>
          <a:r>
            <a:rPr lang="tr-TR" sz="16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İş Süreçlerinin Çıkarılması/Süreç İyileştirme (Süreç Yönetimi)</a:t>
          </a:r>
        </a:p>
      </dgm:t>
    </dgm:pt>
    <dgm:pt modelId="{62014567-5209-4A99-94A4-1414F7391FFD}" type="parTrans" cxnId="{1BC14EC2-5A85-494C-8BCE-D5B84F84F6C7}">
      <dgm:prSet/>
      <dgm:spPr/>
      <dgm:t>
        <a:bodyPr/>
        <a:lstStyle/>
        <a:p>
          <a:endParaRPr lang="tr-TR"/>
        </a:p>
      </dgm:t>
    </dgm:pt>
    <dgm:pt modelId="{F3184D74-CEA8-42C3-8A95-562F25D780DD}" type="sibTrans" cxnId="{1BC14EC2-5A85-494C-8BCE-D5B84F84F6C7}">
      <dgm:prSet/>
      <dgm:spPr/>
      <dgm:t>
        <a:bodyPr/>
        <a:lstStyle/>
        <a:p>
          <a:endParaRPr lang="tr-TR"/>
        </a:p>
      </dgm:t>
    </dgm:pt>
    <dgm:pt modelId="{E89E0E06-41CA-4D33-A75A-449DC3037914}">
      <dgm:prSet custT="1"/>
      <dgm:spPr/>
      <dgm:t>
        <a:bodyPr/>
        <a:lstStyle/>
        <a:p>
          <a:r>
            <a:rPr lang="tr-TR" sz="160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rPr>
            <a:t>Görev Tanımlarının Yapılması</a:t>
          </a:r>
          <a:endParaRPr lang="tr-TR" sz="1600" dirty="0">
            <a:solidFill>
              <a:srgbClr val="0070C0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3507F0D-F69E-485B-993C-C9537357FF7A}" type="parTrans" cxnId="{EFF2F60A-7BFC-4606-95C7-8FD77FB6463C}">
      <dgm:prSet/>
      <dgm:spPr/>
      <dgm:t>
        <a:bodyPr/>
        <a:lstStyle/>
        <a:p>
          <a:endParaRPr lang="tr-TR"/>
        </a:p>
      </dgm:t>
    </dgm:pt>
    <dgm:pt modelId="{14A25CAB-E3B6-4AC2-A004-69D8285455BE}" type="sibTrans" cxnId="{EFF2F60A-7BFC-4606-95C7-8FD77FB6463C}">
      <dgm:prSet/>
      <dgm:spPr/>
      <dgm:t>
        <a:bodyPr/>
        <a:lstStyle/>
        <a:p>
          <a:endParaRPr lang="tr-TR"/>
        </a:p>
      </dgm:t>
    </dgm:pt>
    <dgm:pt modelId="{3AF7E591-7A7C-46AA-9F39-6BF418AE5366}">
      <dgm:prSet custT="1"/>
      <dgm:spPr/>
      <dgm:t>
        <a:bodyPr/>
        <a:lstStyle/>
        <a:p>
          <a:r>
            <a:rPr lang="tr-TR" sz="16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Personel Planlamasının/Personel Performanslarının değerlendirilmesinin  yapılması</a:t>
          </a:r>
        </a:p>
      </dgm:t>
    </dgm:pt>
    <dgm:pt modelId="{ED0F51EE-B51A-409E-83A0-F9B269D34A52}" type="parTrans" cxnId="{58F25389-5AFA-4D1E-B8CA-61C8FDC7C63B}">
      <dgm:prSet/>
      <dgm:spPr/>
      <dgm:t>
        <a:bodyPr/>
        <a:lstStyle/>
        <a:p>
          <a:endParaRPr lang="tr-TR"/>
        </a:p>
      </dgm:t>
    </dgm:pt>
    <dgm:pt modelId="{41461AF1-C55E-4187-AC42-FB1BB1F1374C}" type="sibTrans" cxnId="{58F25389-5AFA-4D1E-B8CA-61C8FDC7C63B}">
      <dgm:prSet/>
      <dgm:spPr/>
      <dgm:t>
        <a:bodyPr/>
        <a:lstStyle/>
        <a:p>
          <a:endParaRPr lang="tr-TR"/>
        </a:p>
      </dgm:t>
    </dgm:pt>
    <dgm:pt modelId="{1805F4C1-9F34-46CF-ACA0-F30A5EBB93AB}">
      <dgm:prSet custT="1"/>
      <dgm:spPr/>
      <dgm:t>
        <a:bodyPr/>
        <a:lstStyle/>
        <a:p>
          <a:r>
            <a:rPr lang="tr-TR" sz="160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rPr>
            <a:t>Hassas Görevlerin Belirlenmesi</a:t>
          </a:r>
          <a:endParaRPr lang="tr-TR" sz="1600" dirty="0">
            <a:solidFill>
              <a:srgbClr val="C00000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4AA2E6C-C8AA-4BBD-A2BA-BE2851A15884}" type="parTrans" cxnId="{F3409067-3BFD-4B94-BB2A-B48D8D227D3F}">
      <dgm:prSet/>
      <dgm:spPr/>
      <dgm:t>
        <a:bodyPr/>
        <a:lstStyle/>
        <a:p>
          <a:endParaRPr lang="tr-TR"/>
        </a:p>
      </dgm:t>
    </dgm:pt>
    <dgm:pt modelId="{66F22AC1-08D9-4DE8-AAD8-238BC8690AA2}" type="sibTrans" cxnId="{F3409067-3BFD-4B94-BB2A-B48D8D227D3F}">
      <dgm:prSet/>
      <dgm:spPr/>
      <dgm:t>
        <a:bodyPr/>
        <a:lstStyle/>
        <a:p>
          <a:endParaRPr lang="tr-TR"/>
        </a:p>
      </dgm:t>
    </dgm:pt>
    <dgm:pt modelId="{4C7AC03D-1DD1-486E-9072-5D0A35637E5E}">
      <dgm:prSet custT="1"/>
      <dgm:spPr/>
      <dgm:t>
        <a:bodyPr/>
        <a:lstStyle/>
        <a:p>
          <a:r>
            <a:rPr lang="tr-TR" sz="16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Yetki Devirlerinin yapılması</a:t>
          </a:r>
        </a:p>
      </dgm:t>
    </dgm:pt>
    <dgm:pt modelId="{14DEC1A1-5421-4892-B3F5-D9FCBD3708F6}" type="parTrans" cxnId="{51D1D68E-A4E8-4ACC-AA3C-6631A673837D}">
      <dgm:prSet/>
      <dgm:spPr/>
      <dgm:t>
        <a:bodyPr/>
        <a:lstStyle/>
        <a:p>
          <a:endParaRPr lang="tr-TR"/>
        </a:p>
      </dgm:t>
    </dgm:pt>
    <dgm:pt modelId="{A7906782-C336-4D42-BD30-66973870318D}" type="sibTrans" cxnId="{51D1D68E-A4E8-4ACC-AA3C-6631A673837D}">
      <dgm:prSet/>
      <dgm:spPr/>
      <dgm:t>
        <a:bodyPr/>
        <a:lstStyle/>
        <a:p>
          <a:endParaRPr lang="tr-TR"/>
        </a:p>
      </dgm:t>
    </dgm:pt>
    <dgm:pt modelId="{236FCDC2-74E4-48F1-B37A-A15AD22B4520}" type="pres">
      <dgm:prSet presAssocID="{63999BFD-A3E4-4451-9C15-DC82A463DEC2}" presName="vert0" presStyleCnt="0">
        <dgm:presLayoutVars>
          <dgm:dir/>
          <dgm:animOne val="branch"/>
          <dgm:animLvl val="lvl"/>
        </dgm:presLayoutVars>
      </dgm:prSet>
      <dgm:spPr/>
    </dgm:pt>
    <dgm:pt modelId="{6B247E37-AF43-4F78-AD96-264E2A6B9F33}" type="pres">
      <dgm:prSet presAssocID="{C14D1C5B-4C53-4C9A-8F27-46827D7BDA59}" presName="thickLine" presStyleLbl="alignNode1" presStyleIdx="0" presStyleCnt="6"/>
      <dgm:spPr/>
    </dgm:pt>
    <dgm:pt modelId="{2573DD6F-2638-4421-AAD4-D8427626D216}" type="pres">
      <dgm:prSet presAssocID="{C14D1C5B-4C53-4C9A-8F27-46827D7BDA59}" presName="horz1" presStyleCnt="0"/>
      <dgm:spPr/>
    </dgm:pt>
    <dgm:pt modelId="{2CA692C5-2680-49F6-A7B4-F7E9AE5FD367}" type="pres">
      <dgm:prSet presAssocID="{C14D1C5B-4C53-4C9A-8F27-46827D7BDA59}" presName="tx1" presStyleLbl="revTx" presStyleIdx="0" presStyleCnt="6"/>
      <dgm:spPr/>
    </dgm:pt>
    <dgm:pt modelId="{9036431F-303B-4336-8877-8990EAD82E03}" type="pres">
      <dgm:prSet presAssocID="{C14D1C5B-4C53-4C9A-8F27-46827D7BDA59}" presName="vert1" presStyleCnt="0"/>
      <dgm:spPr/>
    </dgm:pt>
    <dgm:pt modelId="{87BDFF3B-7AB3-4F0D-AF2C-F1D722ABA184}" type="pres">
      <dgm:prSet presAssocID="{F2B6AFEE-878F-4EFF-A751-1CCF05097F75}" presName="thickLine" presStyleLbl="alignNode1" presStyleIdx="1" presStyleCnt="6"/>
      <dgm:spPr/>
    </dgm:pt>
    <dgm:pt modelId="{C90A9A8E-39A2-45F7-A041-A31924350A33}" type="pres">
      <dgm:prSet presAssocID="{F2B6AFEE-878F-4EFF-A751-1CCF05097F75}" presName="horz1" presStyleCnt="0"/>
      <dgm:spPr/>
    </dgm:pt>
    <dgm:pt modelId="{1052B30F-E1CC-4A6C-AEE5-AA61CBC3727A}" type="pres">
      <dgm:prSet presAssocID="{F2B6AFEE-878F-4EFF-A751-1CCF05097F75}" presName="tx1" presStyleLbl="revTx" presStyleIdx="1" presStyleCnt="6"/>
      <dgm:spPr/>
    </dgm:pt>
    <dgm:pt modelId="{4A86514B-D97A-4C2B-9DA9-79EAEFBD7615}" type="pres">
      <dgm:prSet presAssocID="{F2B6AFEE-878F-4EFF-A751-1CCF05097F75}" presName="vert1" presStyleCnt="0"/>
      <dgm:spPr/>
    </dgm:pt>
    <dgm:pt modelId="{CE0C9AE7-C7C3-428B-B6B1-17CA300CD0EE}" type="pres">
      <dgm:prSet presAssocID="{E89E0E06-41CA-4D33-A75A-449DC3037914}" presName="thickLine" presStyleLbl="alignNode1" presStyleIdx="2" presStyleCnt="6"/>
      <dgm:spPr/>
    </dgm:pt>
    <dgm:pt modelId="{6D41E582-F5E1-4AEE-B040-9F13411A37C5}" type="pres">
      <dgm:prSet presAssocID="{E89E0E06-41CA-4D33-A75A-449DC3037914}" presName="horz1" presStyleCnt="0"/>
      <dgm:spPr/>
    </dgm:pt>
    <dgm:pt modelId="{8E7E4EB2-D242-47A6-9197-EE4B23B6F39B}" type="pres">
      <dgm:prSet presAssocID="{E89E0E06-41CA-4D33-A75A-449DC3037914}" presName="tx1" presStyleLbl="revTx" presStyleIdx="2" presStyleCnt="6"/>
      <dgm:spPr/>
    </dgm:pt>
    <dgm:pt modelId="{C1CE23E6-71C0-4330-A155-31259F64E65A}" type="pres">
      <dgm:prSet presAssocID="{E89E0E06-41CA-4D33-A75A-449DC3037914}" presName="vert1" presStyleCnt="0"/>
      <dgm:spPr/>
    </dgm:pt>
    <dgm:pt modelId="{E690B49F-0655-4934-BC01-8AE9332E0AB3}" type="pres">
      <dgm:prSet presAssocID="{3AF7E591-7A7C-46AA-9F39-6BF418AE5366}" presName="thickLine" presStyleLbl="alignNode1" presStyleIdx="3" presStyleCnt="6"/>
      <dgm:spPr/>
    </dgm:pt>
    <dgm:pt modelId="{4791ECA1-2B66-4C98-B8D1-2FFDCD943849}" type="pres">
      <dgm:prSet presAssocID="{3AF7E591-7A7C-46AA-9F39-6BF418AE5366}" presName="horz1" presStyleCnt="0"/>
      <dgm:spPr/>
    </dgm:pt>
    <dgm:pt modelId="{3C21DDAC-4991-4FA1-9873-2F06EC841988}" type="pres">
      <dgm:prSet presAssocID="{3AF7E591-7A7C-46AA-9F39-6BF418AE5366}" presName="tx1" presStyleLbl="revTx" presStyleIdx="3" presStyleCnt="6"/>
      <dgm:spPr/>
    </dgm:pt>
    <dgm:pt modelId="{987A6639-24D7-4A46-B9AB-A93ECD6D4D66}" type="pres">
      <dgm:prSet presAssocID="{3AF7E591-7A7C-46AA-9F39-6BF418AE5366}" presName="vert1" presStyleCnt="0"/>
      <dgm:spPr/>
    </dgm:pt>
    <dgm:pt modelId="{80DBC236-55B8-4B99-BCB5-6110E8834B1A}" type="pres">
      <dgm:prSet presAssocID="{1805F4C1-9F34-46CF-ACA0-F30A5EBB93AB}" presName="thickLine" presStyleLbl="alignNode1" presStyleIdx="4" presStyleCnt="6"/>
      <dgm:spPr/>
    </dgm:pt>
    <dgm:pt modelId="{39F11D69-22C7-4CA2-B01A-0917C79F010E}" type="pres">
      <dgm:prSet presAssocID="{1805F4C1-9F34-46CF-ACA0-F30A5EBB93AB}" presName="horz1" presStyleCnt="0"/>
      <dgm:spPr/>
    </dgm:pt>
    <dgm:pt modelId="{54275A94-C6A5-4652-BE85-808F43DC1B6F}" type="pres">
      <dgm:prSet presAssocID="{1805F4C1-9F34-46CF-ACA0-F30A5EBB93AB}" presName="tx1" presStyleLbl="revTx" presStyleIdx="4" presStyleCnt="6"/>
      <dgm:spPr/>
    </dgm:pt>
    <dgm:pt modelId="{A217C6C5-6FF1-4225-8760-F9E9050D5EE1}" type="pres">
      <dgm:prSet presAssocID="{1805F4C1-9F34-46CF-ACA0-F30A5EBB93AB}" presName="vert1" presStyleCnt="0"/>
      <dgm:spPr/>
    </dgm:pt>
    <dgm:pt modelId="{15BC6F52-2387-4558-9388-2348D1D3B3DC}" type="pres">
      <dgm:prSet presAssocID="{4C7AC03D-1DD1-486E-9072-5D0A35637E5E}" presName="thickLine" presStyleLbl="alignNode1" presStyleIdx="5" presStyleCnt="6"/>
      <dgm:spPr/>
    </dgm:pt>
    <dgm:pt modelId="{AA7EC1CA-4392-489F-9515-4A5DB90069CD}" type="pres">
      <dgm:prSet presAssocID="{4C7AC03D-1DD1-486E-9072-5D0A35637E5E}" presName="horz1" presStyleCnt="0"/>
      <dgm:spPr/>
    </dgm:pt>
    <dgm:pt modelId="{D7C378A8-51BF-4EBE-9227-9B93D62329AD}" type="pres">
      <dgm:prSet presAssocID="{4C7AC03D-1DD1-486E-9072-5D0A35637E5E}" presName="tx1" presStyleLbl="revTx" presStyleIdx="5" presStyleCnt="6"/>
      <dgm:spPr/>
    </dgm:pt>
    <dgm:pt modelId="{AD9CD0E4-328F-47BF-88CC-3ED7511FC6B2}" type="pres">
      <dgm:prSet presAssocID="{4C7AC03D-1DD1-486E-9072-5D0A35637E5E}" presName="vert1" presStyleCnt="0"/>
      <dgm:spPr/>
    </dgm:pt>
  </dgm:ptLst>
  <dgm:cxnLst>
    <dgm:cxn modelId="{BF495404-7C55-473B-B825-19D229A6214D}" srcId="{63999BFD-A3E4-4451-9C15-DC82A463DEC2}" destId="{C14D1C5B-4C53-4C9A-8F27-46827D7BDA59}" srcOrd="0" destOrd="0" parTransId="{A33F0F2B-B457-4BDD-B569-8E680A46BEDF}" sibTransId="{D7131D90-F00D-4C81-8F0C-87084E24121A}"/>
    <dgm:cxn modelId="{EFF2F60A-7BFC-4606-95C7-8FD77FB6463C}" srcId="{63999BFD-A3E4-4451-9C15-DC82A463DEC2}" destId="{E89E0E06-41CA-4D33-A75A-449DC3037914}" srcOrd="2" destOrd="0" parTransId="{13507F0D-F69E-485B-993C-C9537357FF7A}" sibTransId="{14A25CAB-E3B6-4AC2-A004-69D8285455BE}"/>
    <dgm:cxn modelId="{DA1E622F-17DB-4F1C-AC99-E4163781D94D}" type="presOf" srcId="{3AF7E591-7A7C-46AA-9F39-6BF418AE5366}" destId="{3C21DDAC-4991-4FA1-9873-2F06EC841988}" srcOrd="0" destOrd="0" presId="urn:microsoft.com/office/officeart/2008/layout/LinedList"/>
    <dgm:cxn modelId="{E6B56E34-04CA-461E-963F-9156A6B552CF}" type="presOf" srcId="{E89E0E06-41CA-4D33-A75A-449DC3037914}" destId="{8E7E4EB2-D242-47A6-9197-EE4B23B6F39B}" srcOrd="0" destOrd="0" presId="urn:microsoft.com/office/officeart/2008/layout/LinedList"/>
    <dgm:cxn modelId="{26E45D5B-7E7F-4F7A-91CC-9F7AE472C8D9}" type="presOf" srcId="{4C7AC03D-1DD1-486E-9072-5D0A35637E5E}" destId="{D7C378A8-51BF-4EBE-9227-9B93D62329AD}" srcOrd="0" destOrd="0" presId="urn:microsoft.com/office/officeart/2008/layout/LinedList"/>
    <dgm:cxn modelId="{F3409067-3BFD-4B94-BB2A-B48D8D227D3F}" srcId="{63999BFD-A3E4-4451-9C15-DC82A463DEC2}" destId="{1805F4C1-9F34-46CF-ACA0-F30A5EBB93AB}" srcOrd="4" destOrd="0" parTransId="{74AA2E6C-C8AA-4BBD-A2BA-BE2851A15884}" sibTransId="{66F22AC1-08D9-4DE8-AAD8-238BC8690AA2}"/>
    <dgm:cxn modelId="{ECBABD6D-E2B6-4D60-BCAF-E0FDD0D3C70F}" type="presOf" srcId="{C14D1C5B-4C53-4C9A-8F27-46827D7BDA59}" destId="{2CA692C5-2680-49F6-A7B4-F7E9AE5FD367}" srcOrd="0" destOrd="0" presId="urn:microsoft.com/office/officeart/2008/layout/LinedList"/>
    <dgm:cxn modelId="{2BE88E78-BD9A-466C-92E1-E98231072BCE}" type="presOf" srcId="{F2B6AFEE-878F-4EFF-A751-1CCF05097F75}" destId="{1052B30F-E1CC-4A6C-AEE5-AA61CBC3727A}" srcOrd="0" destOrd="0" presId="urn:microsoft.com/office/officeart/2008/layout/LinedList"/>
    <dgm:cxn modelId="{58F25389-5AFA-4D1E-B8CA-61C8FDC7C63B}" srcId="{63999BFD-A3E4-4451-9C15-DC82A463DEC2}" destId="{3AF7E591-7A7C-46AA-9F39-6BF418AE5366}" srcOrd="3" destOrd="0" parTransId="{ED0F51EE-B51A-409E-83A0-F9B269D34A52}" sibTransId="{41461AF1-C55E-4187-AC42-FB1BB1F1374C}"/>
    <dgm:cxn modelId="{51D1D68E-A4E8-4ACC-AA3C-6631A673837D}" srcId="{63999BFD-A3E4-4451-9C15-DC82A463DEC2}" destId="{4C7AC03D-1DD1-486E-9072-5D0A35637E5E}" srcOrd="5" destOrd="0" parTransId="{14DEC1A1-5421-4892-B3F5-D9FCBD3708F6}" sibTransId="{A7906782-C336-4D42-BD30-66973870318D}"/>
    <dgm:cxn modelId="{D0CCE8AF-802A-4502-8119-AA7F529CD08A}" type="presOf" srcId="{1805F4C1-9F34-46CF-ACA0-F30A5EBB93AB}" destId="{54275A94-C6A5-4652-BE85-808F43DC1B6F}" srcOrd="0" destOrd="0" presId="urn:microsoft.com/office/officeart/2008/layout/LinedList"/>
    <dgm:cxn modelId="{EDB9B1B6-72C5-4235-904E-8DAC5B663F15}" type="presOf" srcId="{63999BFD-A3E4-4451-9C15-DC82A463DEC2}" destId="{236FCDC2-74E4-48F1-B37A-A15AD22B4520}" srcOrd="0" destOrd="0" presId="urn:microsoft.com/office/officeart/2008/layout/LinedList"/>
    <dgm:cxn modelId="{1BC14EC2-5A85-494C-8BCE-D5B84F84F6C7}" srcId="{63999BFD-A3E4-4451-9C15-DC82A463DEC2}" destId="{F2B6AFEE-878F-4EFF-A751-1CCF05097F75}" srcOrd="1" destOrd="0" parTransId="{62014567-5209-4A99-94A4-1414F7391FFD}" sibTransId="{F3184D74-CEA8-42C3-8A95-562F25D780DD}"/>
    <dgm:cxn modelId="{7A2ADD6D-E9DB-497D-9BC6-93F4514E918D}" type="presParOf" srcId="{236FCDC2-74E4-48F1-B37A-A15AD22B4520}" destId="{6B247E37-AF43-4F78-AD96-264E2A6B9F33}" srcOrd="0" destOrd="0" presId="urn:microsoft.com/office/officeart/2008/layout/LinedList"/>
    <dgm:cxn modelId="{D1ED99DF-525F-4BEC-B148-FD55AACD65EA}" type="presParOf" srcId="{236FCDC2-74E4-48F1-B37A-A15AD22B4520}" destId="{2573DD6F-2638-4421-AAD4-D8427626D216}" srcOrd="1" destOrd="0" presId="urn:microsoft.com/office/officeart/2008/layout/LinedList"/>
    <dgm:cxn modelId="{36B5C0D5-BF60-474E-AFF1-D7C0DFE6647F}" type="presParOf" srcId="{2573DD6F-2638-4421-AAD4-D8427626D216}" destId="{2CA692C5-2680-49F6-A7B4-F7E9AE5FD367}" srcOrd="0" destOrd="0" presId="urn:microsoft.com/office/officeart/2008/layout/LinedList"/>
    <dgm:cxn modelId="{1ABA86DB-8920-4B04-9C60-5AAEC67ADC87}" type="presParOf" srcId="{2573DD6F-2638-4421-AAD4-D8427626D216}" destId="{9036431F-303B-4336-8877-8990EAD82E03}" srcOrd="1" destOrd="0" presId="urn:microsoft.com/office/officeart/2008/layout/LinedList"/>
    <dgm:cxn modelId="{C534C3EA-C086-4A25-B869-CFB5D1B90556}" type="presParOf" srcId="{236FCDC2-74E4-48F1-B37A-A15AD22B4520}" destId="{87BDFF3B-7AB3-4F0D-AF2C-F1D722ABA184}" srcOrd="2" destOrd="0" presId="urn:microsoft.com/office/officeart/2008/layout/LinedList"/>
    <dgm:cxn modelId="{A456351F-F320-4612-B545-ACE1AA0579BD}" type="presParOf" srcId="{236FCDC2-74E4-48F1-B37A-A15AD22B4520}" destId="{C90A9A8E-39A2-45F7-A041-A31924350A33}" srcOrd="3" destOrd="0" presId="urn:microsoft.com/office/officeart/2008/layout/LinedList"/>
    <dgm:cxn modelId="{4DB37DE0-9198-4619-A163-874B8417F457}" type="presParOf" srcId="{C90A9A8E-39A2-45F7-A041-A31924350A33}" destId="{1052B30F-E1CC-4A6C-AEE5-AA61CBC3727A}" srcOrd="0" destOrd="0" presId="urn:microsoft.com/office/officeart/2008/layout/LinedList"/>
    <dgm:cxn modelId="{1FEDDDE0-AEAB-4C98-82CF-6B9395E5B988}" type="presParOf" srcId="{C90A9A8E-39A2-45F7-A041-A31924350A33}" destId="{4A86514B-D97A-4C2B-9DA9-79EAEFBD7615}" srcOrd="1" destOrd="0" presId="urn:microsoft.com/office/officeart/2008/layout/LinedList"/>
    <dgm:cxn modelId="{42BD9672-B245-430C-9893-8462EEC8B3BC}" type="presParOf" srcId="{236FCDC2-74E4-48F1-B37A-A15AD22B4520}" destId="{CE0C9AE7-C7C3-428B-B6B1-17CA300CD0EE}" srcOrd="4" destOrd="0" presId="urn:microsoft.com/office/officeart/2008/layout/LinedList"/>
    <dgm:cxn modelId="{5671B0A1-3CB5-4146-8482-D57B134AD543}" type="presParOf" srcId="{236FCDC2-74E4-48F1-B37A-A15AD22B4520}" destId="{6D41E582-F5E1-4AEE-B040-9F13411A37C5}" srcOrd="5" destOrd="0" presId="urn:microsoft.com/office/officeart/2008/layout/LinedList"/>
    <dgm:cxn modelId="{0BB78923-4D28-4370-88E3-00CDC20A5CF6}" type="presParOf" srcId="{6D41E582-F5E1-4AEE-B040-9F13411A37C5}" destId="{8E7E4EB2-D242-47A6-9197-EE4B23B6F39B}" srcOrd="0" destOrd="0" presId="urn:microsoft.com/office/officeart/2008/layout/LinedList"/>
    <dgm:cxn modelId="{896070F7-3529-4DBC-8A99-E21DAAE2AC02}" type="presParOf" srcId="{6D41E582-F5E1-4AEE-B040-9F13411A37C5}" destId="{C1CE23E6-71C0-4330-A155-31259F64E65A}" srcOrd="1" destOrd="0" presId="urn:microsoft.com/office/officeart/2008/layout/LinedList"/>
    <dgm:cxn modelId="{A761974D-708C-4D16-AF68-2DC3DAB4AFF2}" type="presParOf" srcId="{236FCDC2-74E4-48F1-B37A-A15AD22B4520}" destId="{E690B49F-0655-4934-BC01-8AE9332E0AB3}" srcOrd="6" destOrd="0" presId="urn:microsoft.com/office/officeart/2008/layout/LinedList"/>
    <dgm:cxn modelId="{9E08D631-6698-4CF7-8CB1-0E25F8C26ADE}" type="presParOf" srcId="{236FCDC2-74E4-48F1-B37A-A15AD22B4520}" destId="{4791ECA1-2B66-4C98-B8D1-2FFDCD943849}" srcOrd="7" destOrd="0" presId="urn:microsoft.com/office/officeart/2008/layout/LinedList"/>
    <dgm:cxn modelId="{4B2DD9C6-EA63-46BC-B409-6F6038A91352}" type="presParOf" srcId="{4791ECA1-2B66-4C98-B8D1-2FFDCD943849}" destId="{3C21DDAC-4991-4FA1-9873-2F06EC841988}" srcOrd="0" destOrd="0" presId="urn:microsoft.com/office/officeart/2008/layout/LinedList"/>
    <dgm:cxn modelId="{8F6882BA-3668-4C22-AF76-BB2E88A929ED}" type="presParOf" srcId="{4791ECA1-2B66-4C98-B8D1-2FFDCD943849}" destId="{987A6639-24D7-4A46-B9AB-A93ECD6D4D66}" srcOrd="1" destOrd="0" presId="urn:microsoft.com/office/officeart/2008/layout/LinedList"/>
    <dgm:cxn modelId="{107AD601-19AB-4D37-99CE-B44255EB0D7B}" type="presParOf" srcId="{236FCDC2-74E4-48F1-B37A-A15AD22B4520}" destId="{80DBC236-55B8-4B99-BCB5-6110E8834B1A}" srcOrd="8" destOrd="0" presId="urn:microsoft.com/office/officeart/2008/layout/LinedList"/>
    <dgm:cxn modelId="{8D6ED21B-2CF7-4357-A6C3-AFC9E9D91753}" type="presParOf" srcId="{236FCDC2-74E4-48F1-B37A-A15AD22B4520}" destId="{39F11D69-22C7-4CA2-B01A-0917C79F010E}" srcOrd="9" destOrd="0" presId="urn:microsoft.com/office/officeart/2008/layout/LinedList"/>
    <dgm:cxn modelId="{7AB1A4A5-E552-4F62-BCEE-9CB7BC936078}" type="presParOf" srcId="{39F11D69-22C7-4CA2-B01A-0917C79F010E}" destId="{54275A94-C6A5-4652-BE85-808F43DC1B6F}" srcOrd="0" destOrd="0" presId="urn:microsoft.com/office/officeart/2008/layout/LinedList"/>
    <dgm:cxn modelId="{61C069A1-A69E-4A00-923D-6BCBC415C9BF}" type="presParOf" srcId="{39F11D69-22C7-4CA2-B01A-0917C79F010E}" destId="{A217C6C5-6FF1-4225-8760-F9E9050D5EE1}" srcOrd="1" destOrd="0" presId="urn:microsoft.com/office/officeart/2008/layout/LinedList"/>
    <dgm:cxn modelId="{B478E37F-5D27-4511-86C5-638E6C2E01FC}" type="presParOf" srcId="{236FCDC2-74E4-48F1-B37A-A15AD22B4520}" destId="{15BC6F52-2387-4558-9388-2348D1D3B3DC}" srcOrd="10" destOrd="0" presId="urn:microsoft.com/office/officeart/2008/layout/LinedList"/>
    <dgm:cxn modelId="{0DBC06A2-F86D-434D-9BA2-CBC1DECD00B3}" type="presParOf" srcId="{236FCDC2-74E4-48F1-B37A-A15AD22B4520}" destId="{AA7EC1CA-4392-489F-9515-4A5DB90069CD}" srcOrd="11" destOrd="0" presId="urn:microsoft.com/office/officeart/2008/layout/LinedList"/>
    <dgm:cxn modelId="{EB6388A6-0CFE-450A-ABEB-B680D4C96901}" type="presParOf" srcId="{AA7EC1CA-4392-489F-9515-4A5DB90069CD}" destId="{D7C378A8-51BF-4EBE-9227-9B93D62329AD}" srcOrd="0" destOrd="0" presId="urn:microsoft.com/office/officeart/2008/layout/LinedList"/>
    <dgm:cxn modelId="{A702E9F7-BFDD-48AB-B5F9-ED09D72B1043}" type="presParOf" srcId="{AA7EC1CA-4392-489F-9515-4A5DB90069CD}" destId="{AD9CD0E4-328F-47BF-88CC-3ED7511FC6B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AEEF769-EABA-4244-828B-52CDF27BEE71}" type="doc">
      <dgm:prSet loTypeId="urn:microsoft.com/office/officeart/2008/layout/VerticalCurvedList" loCatId="list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tr-TR"/>
        </a:p>
      </dgm:t>
    </dgm:pt>
    <dgm:pt modelId="{9DEE0884-42AC-403B-8E5B-7F0E2529AB34}">
      <dgm:prSet phldrT="[Metin]" custT="1"/>
      <dgm:spPr/>
      <dgm:t>
        <a:bodyPr/>
        <a:lstStyle/>
        <a:p>
          <a:r>
            <a:rPr lang="tr-TR" sz="1600">
              <a:latin typeface="Segoe UI" panose="020B0502040204020203" pitchFamily="34" charset="0"/>
              <a:cs typeface="Segoe UI" panose="020B0502040204020203" pitchFamily="34" charset="0"/>
            </a:rPr>
            <a:t>Bakanlığın Görev Tanımı</a:t>
          </a:r>
          <a:endParaRPr lang="tr-TR" sz="16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5A0FE4B-DD2D-402B-A6D7-C9D384B78796}" type="parTrans" cxnId="{35336CD4-14B8-482A-A6A3-6B645627B840}">
      <dgm:prSet/>
      <dgm:spPr/>
      <dgm:t>
        <a:bodyPr/>
        <a:lstStyle/>
        <a:p>
          <a:endParaRPr lang="tr-TR" sz="1600">
            <a:solidFill>
              <a:schemeClr val="tx1">
                <a:lumMod val="85000"/>
                <a:lumOff val="15000"/>
              </a:schemeClr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3EE9595-5CFD-44D4-9832-75741EC9D7C8}" type="sibTrans" cxnId="{35336CD4-14B8-482A-A6A3-6B645627B840}">
      <dgm:prSet/>
      <dgm:spPr/>
      <dgm:t>
        <a:bodyPr/>
        <a:lstStyle/>
        <a:p>
          <a:endParaRPr lang="tr-TR" sz="1600">
            <a:solidFill>
              <a:schemeClr val="tx1">
                <a:lumMod val="85000"/>
                <a:lumOff val="15000"/>
              </a:schemeClr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C20D7447-34ED-49DF-A508-C143126D9F4E}">
      <dgm:prSet phldrT="[Metin]" custT="1"/>
      <dgm:spPr/>
      <dgm:t>
        <a:bodyPr/>
        <a:lstStyle/>
        <a:p>
          <a:r>
            <a:rPr lang="tr-TR" sz="1600">
              <a:latin typeface="Segoe UI" panose="020B0502040204020203" pitchFamily="34" charset="0"/>
              <a:cs typeface="Segoe UI" panose="020B0502040204020203" pitchFamily="34" charset="0"/>
            </a:rPr>
            <a:t>Merkez Birimlerin Görev Tanımları</a:t>
          </a:r>
          <a:endParaRPr lang="tr-TR" sz="16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94967E8C-A584-4D84-B7F3-F79B269E1B51}" type="parTrans" cxnId="{674A5F70-03F8-4668-A8C4-C6AA172F5875}">
      <dgm:prSet/>
      <dgm:spPr/>
      <dgm:t>
        <a:bodyPr/>
        <a:lstStyle/>
        <a:p>
          <a:endParaRPr lang="tr-TR" sz="1600">
            <a:solidFill>
              <a:schemeClr val="tx1">
                <a:lumMod val="85000"/>
                <a:lumOff val="15000"/>
              </a:schemeClr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77546A6-5F48-4633-92E0-DD331390611D}" type="sibTrans" cxnId="{674A5F70-03F8-4668-A8C4-C6AA172F5875}">
      <dgm:prSet/>
      <dgm:spPr/>
      <dgm:t>
        <a:bodyPr/>
        <a:lstStyle/>
        <a:p>
          <a:endParaRPr lang="tr-TR" sz="1600">
            <a:solidFill>
              <a:schemeClr val="tx1">
                <a:lumMod val="85000"/>
                <a:lumOff val="15000"/>
              </a:schemeClr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47257BCF-7F42-4712-9295-4B8B945B0721}">
      <dgm:prSet phldrT="[Metin]" custT="1"/>
      <dgm:spPr/>
      <dgm:t>
        <a:bodyPr/>
        <a:lstStyle/>
        <a:p>
          <a:r>
            <a:rPr lang="tr-TR" sz="1600">
              <a:latin typeface="Segoe UI" panose="020B0502040204020203" pitchFamily="34" charset="0"/>
              <a:cs typeface="Segoe UI" panose="020B0502040204020203" pitchFamily="34" charset="0"/>
            </a:rPr>
            <a:t>Taşra Birimlerin Görev Tanımları</a:t>
          </a:r>
          <a:endParaRPr lang="tr-TR" sz="16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252E400-0A2C-4740-A373-ECD9F12EF9B8}" type="parTrans" cxnId="{4BCAA339-8AB2-4DFA-96D0-FA9D7CB16329}">
      <dgm:prSet/>
      <dgm:spPr/>
      <dgm:t>
        <a:bodyPr/>
        <a:lstStyle/>
        <a:p>
          <a:endParaRPr lang="tr-TR" sz="1600">
            <a:solidFill>
              <a:schemeClr val="tx1">
                <a:lumMod val="85000"/>
                <a:lumOff val="15000"/>
              </a:schemeClr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F27AB00-3D32-4800-A521-730B97361B84}" type="sibTrans" cxnId="{4BCAA339-8AB2-4DFA-96D0-FA9D7CB16329}">
      <dgm:prSet/>
      <dgm:spPr/>
      <dgm:t>
        <a:bodyPr/>
        <a:lstStyle/>
        <a:p>
          <a:endParaRPr lang="tr-TR" sz="1600">
            <a:solidFill>
              <a:schemeClr val="tx1">
                <a:lumMod val="85000"/>
                <a:lumOff val="15000"/>
              </a:schemeClr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CD291F89-2BC2-4899-B2E6-5980B39D5F25}">
      <dgm:prSet custT="1"/>
      <dgm:spPr/>
      <dgm:t>
        <a:bodyPr/>
        <a:lstStyle/>
        <a:p>
          <a:r>
            <a:rPr lang="tr-TR" sz="1600">
              <a:latin typeface="Segoe UI" panose="020B0502040204020203" pitchFamily="34" charset="0"/>
              <a:cs typeface="Segoe UI" panose="020B0502040204020203" pitchFamily="34" charset="0"/>
            </a:rPr>
            <a:t>Personelin Görev Tanımları</a:t>
          </a:r>
          <a:endParaRPr lang="tr-TR" sz="16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32D799B2-1510-4C31-8206-ADDF4E22C317}" type="parTrans" cxnId="{EF73F918-3088-418B-A709-EFCC19E41C13}">
      <dgm:prSet/>
      <dgm:spPr/>
      <dgm:t>
        <a:bodyPr/>
        <a:lstStyle/>
        <a:p>
          <a:endParaRPr lang="tr-TR" sz="1600">
            <a:solidFill>
              <a:schemeClr val="tx1">
                <a:lumMod val="85000"/>
                <a:lumOff val="15000"/>
              </a:schemeClr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4657EE6E-06FF-4287-A64A-6F0601593E1E}" type="sibTrans" cxnId="{EF73F918-3088-418B-A709-EFCC19E41C13}">
      <dgm:prSet/>
      <dgm:spPr/>
      <dgm:t>
        <a:bodyPr/>
        <a:lstStyle/>
        <a:p>
          <a:endParaRPr lang="tr-TR" sz="1600">
            <a:solidFill>
              <a:schemeClr val="tx1">
                <a:lumMod val="85000"/>
                <a:lumOff val="15000"/>
              </a:schemeClr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A77C6BC-48A1-4E55-A8AB-0929DC8E4C91}" type="pres">
      <dgm:prSet presAssocID="{DAEEF769-EABA-4244-828B-52CDF27BEE71}" presName="Name0" presStyleCnt="0">
        <dgm:presLayoutVars>
          <dgm:chMax val="7"/>
          <dgm:chPref val="7"/>
          <dgm:dir/>
        </dgm:presLayoutVars>
      </dgm:prSet>
      <dgm:spPr/>
    </dgm:pt>
    <dgm:pt modelId="{C5EC7757-4111-4BFC-B7FD-A4D467921012}" type="pres">
      <dgm:prSet presAssocID="{DAEEF769-EABA-4244-828B-52CDF27BEE71}" presName="Name1" presStyleCnt="0"/>
      <dgm:spPr/>
    </dgm:pt>
    <dgm:pt modelId="{6AF8BC20-9FE5-445B-8699-930106038B07}" type="pres">
      <dgm:prSet presAssocID="{DAEEF769-EABA-4244-828B-52CDF27BEE71}" presName="cycle" presStyleCnt="0"/>
      <dgm:spPr/>
    </dgm:pt>
    <dgm:pt modelId="{E985CF18-BF40-4815-ACB0-E8781A299855}" type="pres">
      <dgm:prSet presAssocID="{DAEEF769-EABA-4244-828B-52CDF27BEE71}" presName="srcNode" presStyleLbl="node1" presStyleIdx="0" presStyleCnt="4"/>
      <dgm:spPr/>
    </dgm:pt>
    <dgm:pt modelId="{701702F7-1128-4BA5-ADAF-D4B56B451A1C}" type="pres">
      <dgm:prSet presAssocID="{DAEEF769-EABA-4244-828B-52CDF27BEE71}" presName="conn" presStyleLbl="parChTrans1D2" presStyleIdx="0" presStyleCnt="1"/>
      <dgm:spPr/>
    </dgm:pt>
    <dgm:pt modelId="{0F7B47B1-9382-41A7-86FD-CF2513526933}" type="pres">
      <dgm:prSet presAssocID="{DAEEF769-EABA-4244-828B-52CDF27BEE71}" presName="extraNode" presStyleLbl="node1" presStyleIdx="0" presStyleCnt="4"/>
      <dgm:spPr/>
    </dgm:pt>
    <dgm:pt modelId="{FA148DCB-FB36-47F3-9F8C-1939D089DA8F}" type="pres">
      <dgm:prSet presAssocID="{DAEEF769-EABA-4244-828B-52CDF27BEE71}" presName="dstNode" presStyleLbl="node1" presStyleIdx="0" presStyleCnt="4"/>
      <dgm:spPr/>
    </dgm:pt>
    <dgm:pt modelId="{44B96E07-6202-4E5D-BB04-F61A21048B06}" type="pres">
      <dgm:prSet presAssocID="{9DEE0884-42AC-403B-8E5B-7F0E2529AB34}" presName="text_1" presStyleLbl="node1" presStyleIdx="0" presStyleCnt="4">
        <dgm:presLayoutVars>
          <dgm:bulletEnabled val="1"/>
        </dgm:presLayoutVars>
      </dgm:prSet>
      <dgm:spPr/>
    </dgm:pt>
    <dgm:pt modelId="{44A08F28-4318-4B52-A1CD-F531D0E7D5CB}" type="pres">
      <dgm:prSet presAssocID="{9DEE0884-42AC-403B-8E5B-7F0E2529AB34}" presName="accent_1" presStyleCnt="0"/>
      <dgm:spPr/>
    </dgm:pt>
    <dgm:pt modelId="{B1617A93-89F0-45E0-ABFE-BC1B1CA364F4}" type="pres">
      <dgm:prSet presAssocID="{9DEE0884-42AC-403B-8E5B-7F0E2529AB34}" presName="accentRepeatNode" presStyleLbl="solidFgAcc1" presStyleIdx="0" presStyleCnt="4"/>
      <dgm:spPr/>
    </dgm:pt>
    <dgm:pt modelId="{C0F92868-10FA-4B15-8690-9E6E43B0CDA6}" type="pres">
      <dgm:prSet presAssocID="{C20D7447-34ED-49DF-A508-C143126D9F4E}" presName="text_2" presStyleLbl="node1" presStyleIdx="1" presStyleCnt="4">
        <dgm:presLayoutVars>
          <dgm:bulletEnabled val="1"/>
        </dgm:presLayoutVars>
      </dgm:prSet>
      <dgm:spPr/>
    </dgm:pt>
    <dgm:pt modelId="{4439900A-0C6E-4FF9-B048-775869C6974B}" type="pres">
      <dgm:prSet presAssocID="{C20D7447-34ED-49DF-A508-C143126D9F4E}" presName="accent_2" presStyleCnt="0"/>
      <dgm:spPr/>
    </dgm:pt>
    <dgm:pt modelId="{885ED80A-6DC6-45CD-84BD-BC2582CF52F0}" type="pres">
      <dgm:prSet presAssocID="{C20D7447-34ED-49DF-A508-C143126D9F4E}" presName="accentRepeatNode" presStyleLbl="solidFgAcc1" presStyleIdx="1" presStyleCnt="4"/>
      <dgm:spPr/>
    </dgm:pt>
    <dgm:pt modelId="{5CD7D928-8A8C-415D-A017-72ADC15637C5}" type="pres">
      <dgm:prSet presAssocID="{47257BCF-7F42-4712-9295-4B8B945B0721}" presName="text_3" presStyleLbl="node1" presStyleIdx="2" presStyleCnt="4">
        <dgm:presLayoutVars>
          <dgm:bulletEnabled val="1"/>
        </dgm:presLayoutVars>
      </dgm:prSet>
      <dgm:spPr/>
    </dgm:pt>
    <dgm:pt modelId="{8320284D-B62C-4047-9D1D-C6CAF8D034D7}" type="pres">
      <dgm:prSet presAssocID="{47257BCF-7F42-4712-9295-4B8B945B0721}" presName="accent_3" presStyleCnt="0"/>
      <dgm:spPr/>
    </dgm:pt>
    <dgm:pt modelId="{D9018CE0-E6B9-4927-BE5A-A1D271D09773}" type="pres">
      <dgm:prSet presAssocID="{47257BCF-7F42-4712-9295-4B8B945B0721}" presName="accentRepeatNode" presStyleLbl="solidFgAcc1" presStyleIdx="2" presStyleCnt="4"/>
      <dgm:spPr/>
    </dgm:pt>
    <dgm:pt modelId="{739F61E9-6DCD-458A-8BAF-E4A40AC052FA}" type="pres">
      <dgm:prSet presAssocID="{CD291F89-2BC2-4899-B2E6-5980B39D5F25}" presName="text_4" presStyleLbl="node1" presStyleIdx="3" presStyleCnt="4">
        <dgm:presLayoutVars>
          <dgm:bulletEnabled val="1"/>
        </dgm:presLayoutVars>
      </dgm:prSet>
      <dgm:spPr/>
    </dgm:pt>
    <dgm:pt modelId="{FA5BAB38-1EF1-44D6-845A-F58FF884F795}" type="pres">
      <dgm:prSet presAssocID="{CD291F89-2BC2-4899-B2E6-5980B39D5F25}" presName="accent_4" presStyleCnt="0"/>
      <dgm:spPr/>
    </dgm:pt>
    <dgm:pt modelId="{7D863D3F-188C-4FAB-BF5E-FEC40B22398E}" type="pres">
      <dgm:prSet presAssocID="{CD291F89-2BC2-4899-B2E6-5980B39D5F25}" presName="accentRepeatNode" presStyleLbl="solidFgAcc1" presStyleIdx="3" presStyleCnt="4"/>
      <dgm:spPr/>
    </dgm:pt>
  </dgm:ptLst>
  <dgm:cxnLst>
    <dgm:cxn modelId="{EF73F918-3088-418B-A709-EFCC19E41C13}" srcId="{DAEEF769-EABA-4244-828B-52CDF27BEE71}" destId="{CD291F89-2BC2-4899-B2E6-5980B39D5F25}" srcOrd="3" destOrd="0" parTransId="{32D799B2-1510-4C31-8206-ADDF4E22C317}" sibTransId="{4657EE6E-06FF-4287-A64A-6F0601593E1E}"/>
    <dgm:cxn modelId="{4BCAA339-8AB2-4DFA-96D0-FA9D7CB16329}" srcId="{DAEEF769-EABA-4244-828B-52CDF27BEE71}" destId="{47257BCF-7F42-4712-9295-4B8B945B0721}" srcOrd="2" destOrd="0" parTransId="{A252E400-0A2C-4740-A373-ECD9F12EF9B8}" sibTransId="{FF27AB00-3D32-4800-A521-730B97361B84}"/>
    <dgm:cxn modelId="{92797F5D-DCFB-4B79-B622-8534DBF44548}" type="presOf" srcId="{C20D7447-34ED-49DF-A508-C143126D9F4E}" destId="{C0F92868-10FA-4B15-8690-9E6E43B0CDA6}" srcOrd="0" destOrd="0" presId="urn:microsoft.com/office/officeart/2008/layout/VerticalCurvedList"/>
    <dgm:cxn modelId="{674A5F70-03F8-4668-A8C4-C6AA172F5875}" srcId="{DAEEF769-EABA-4244-828B-52CDF27BEE71}" destId="{C20D7447-34ED-49DF-A508-C143126D9F4E}" srcOrd="1" destOrd="0" parTransId="{94967E8C-A584-4D84-B7F3-F79B269E1B51}" sibTransId="{F77546A6-5F48-4633-92E0-DD331390611D}"/>
    <dgm:cxn modelId="{9C5F9682-9163-46AB-A6DA-F43F7F621696}" type="presOf" srcId="{CD291F89-2BC2-4899-B2E6-5980B39D5F25}" destId="{739F61E9-6DCD-458A-8BAF-E4A40AC052FA}" srcOrd="0" destOrd="0" presId="urn:microsoft.com/office/officeart/2008/layout/VerticalCurvedList"/>
    <dgm:cxn modelId="{6FAECBBF-DE94-4470-A90D-6E6E1EAC05B6}" type="presOf" srcId="{47257BCF-7F42-4712-9295-4B8B945B0721}" destId="{5CD7D928-8A8C-415D-A017-72ADC15637C5}" srcOrd="0" destOrd="0" presId="urn:microsoft.com/office/officeart/2008/layout/VerticalCurvedList"/>
    <dgm:cxn modelId="{35336CD4-14B8-482A-A6A3-6B645627B840}" srcId="{DAEEF769-EABA-4244-828B-52CDF27BEE71}" destId="{9DEE0884-42AC-403B-8E5B-7F0E2529AB34}" srcOrd="0" destOrd="0" parTransId="{E5A0FE4B-DD2D-402B-A6D7-C9D384B78796}" sibTransId="{F3EE9595-5CFD-44D4-9832-75741EC9D7C8}"/>
    <dgm:cxn modelId="{E71B33D5-96ED-4533-980C-CE9ECDC70011}" type="presOf" srcId="{F3EE9595-5CFD-44D4-9832-75741EC9D7C8}" destId="{701702F7-1128-4BA5-ADAF-D4B56B451A1C}" srcOrd="0" destOrd="0" presId="urn:microsoft.com/office/officeart/2008/layout/VerticalCurvedList"/>
    <dgm:cxn modelId="{3208B9E0-00B0-44E6-A6CD-6A03E8C7CBBB}" type="presOf" srcId="{DAEEF769-EABA-4244-828B-52CDF27BEE71}" destId="{0A77C6BC-48A1-4E55-A8AB-0929DC8E4C91}" srcOrd="0" destOrd="0" presId="urn:microsoft.com/office/officeart/2008/layout/VerticalCurvedList"/>
    <dgm:cxn modelId="{69FE67F9-586B-49BC-8F33-A9E643F11D3E}" type="presOf" srcId="{9DEE0884-42AC-403B-8E5B-7F0E2529AB34}" destId="{44B96E07-6202-4E5D-BB04-F61A21048B06}" srcOrd="0" destOrd="0" presId="urn:microsoft.com/office/officeart/2008/layout/VerticalCurvedList"/>
    <dgm:cxn modelId="{A1FF461A-36BB-4EDA-802D-6A6C3B0E94A5}" type="presParOf" srcId="{0A77C6BC-48A1-4E55-A8AB-0929DC8E4C91}" destId="{C5EC7757-4111-4BFC-B7FD-A4D467921012}" srcOrd="0" destOrd="0" presId="urn:microsoft.com/office/officeart/2008/layout/VerticalCurvedList"/>
    <dgm:cxn modelId="{FDE690BF-3D2A-4874-BF2A-9218CBC27FB9}" type="presParOf" srcId="{C5EC7757-4111-4BFC-B7FD-A4D467921012}" destId="{6AF8BC20-9FE5-445B-8699-930106038B07}" srcOrd="0" destOrd="0" presId="urn:microsoft.com/office/officeart/2008/layout/VerticalCurvedList"/>
    <dgm:cxn modelId="{9FD58591-08B3-4259-9266-416040F50631}" type="presParOf" srcId="{6AF8BC20-9FE5-445B-8699-930106038B07}" destId="{E985CF18-BF40-4815-ACB0-E8781A299855}" srcOrd="0" destOrd="0" presId="urn:microsoft.com/office/officeart/2008/layout/VerticalCurvedList"/>
    <dgm:cxn modelId="{ECB70784-36BD-46C6-AE01-03395B527ED4}" type="presParOf" srcId="{6AF8BC20-9FE5-445B-8699-930106038B07}" destId="{701702F7-1128-4BA5-ADAF-D4B56B451A1C}" srcOrd="1" destOrd="0" presId="urn:microsoft.com/office/officeart/2008/layout/VerticalCurvedList"/>
    <dgm:cxn modelId="{B8575A59-2E28-42D5-9515-29C0406EDA9F}" type="presParOf" srcId="{6AF8BC20-9FE5-445B-8699-930106038B07}" destId="{0F7B47B1-9382-41A7-86FD-CF2513526933}" srcOrd="2" destOrd="0" presId="urn:microsoft.com/office/officeart/2008/layout/VerticalCurvedList"/>
    <dgm:cxn modelId="{C04E76C2-5DD5-4ADC-B0E8-B19AF18F5446}" type="presParOf" srcId="{6AF8BC20-9FE5-445B-8699-930106038B07}" destId="{FA148DCB-FB36-47F3-9F8C-1939D089DA8F}" srcOrd="3" destOrd="0" presId="urn:microsoft.com/office/officeart/2008/layout/VerticalCurvedList"/>
    <dgm:cxn modelId="{139A36CC-1B15-4036-B3A6-91220B3869BA}" type="presParOf" srcId="{C5EC7757-4111-4BFC-B7FD-A4D467921012}" destId="{44B96E07-6202-4E5D-BB04-F61A21048B06}" srcOrd="1" destOrd="0" presId="urn:microsoft.com/office/officeart/2008/layout/VerticalCurvedList"/>
    <dgm:cxn modelId="{156ECC9F-6ADE-4747-A595-B71C8CF84AB1}" type="presParOf" srcId="{C5EC7757-4111-4BFC-B7FD-A4D467921012}" destId="{44A08F28-4318-4B52-A1CD-F531D0E7D5CB}" srcOrd="2" destOrd="0" presId="urn:microsoft.com/office/officeart/2008/layout/VerticalCurvedList"/>
    <dgm:cxn modelId="{F55A7C5E-B807-46A7-912B-657AFB73D29C}" type="presParOf" srcId="{44A08F28-4318-4B52-A1CD-F531D0E7D5CB}" destId="{B1617A93-89F0-45E0-ABFE-BC1B1CA364F4}" srcOrd="0" destOrd="0" presId="urn:microsoft.com/office/officeart/2008/layout/VerticalCurvedList"/>
    <dgm:cxn modelId="{7981BB0B-F897-456D-9F1F-4E6D51B0CC45}" type="presParOf" srcId="{C5EC7757-4111-4BFC-B7FD-A4D467921012}" destId="{C0F92868-10FA-4B15-8690-9E6E43B0CDA6}" srcOrd="3" destOrd="0" presId="urn:microsoft.com/office/officeart/2008/layout/VerticalCurvedList"/>
    <dgm:cxn modelId="{B3F62E66-19BF-4731-83CE-0B5ED3520BFC}" type="presParOf" srcId="{C5EC7757-4111-4BFC-B7FD-A4D467921012}" destId="{4439900A-0C6E-4FF9-B048-775869C6974B}" srcOrd="4" destOrd="0" presId="urn:microsoft.com/office/officeart/2008/layout/VerticalCurvedList"/>
    <dgm:cxn modelId="{27498F1E-84F9-4338-9E68-08450D8441AA}" type="presParOf" srcId="{4439900A-0C6E-4FF9-B048-775869C6974B}" destId="{885ED80A-6DC6-45CD-84BD-BC2582CF52F0}" srcOrd="0" destOrd="0" presId="urn:microsoft.com/office/officeart/2008/layout/VerticalCurvedList"/>
    <dgm:cxn modelId="{7647E816-7949-4E15-B490-D325900A40EC}" type="presParOf" srcId="{C5EC7757-4111-4BFC-B7FD-A4D467921012}" destId="{5CD7D928-8A8C-415D-A017-72ADC15637C5}" srcOrd="5" destOrd="0" presId="urn:microsoft.com/office/officeart/2008/layout/VerticalCurvedList"/>
    <dgm:cxn modelId="{8332D9F8-152E-4723-9261-6F202BF2F315}" type="presParOf" srcId="{C5EC7757-4111-4BFC-B7FD-A4D467921012}" destId="{8320284D-B62C-4047-9D1D-C6CAF8D034D7}" srcOrd="6" destOrd="0" presId="urn:microsoft.com/office/officeart/2008/layout/VerticalCurvedList"/>
    <dgm:cxn modelId="{BD3E73EB-F4E5-4AEB-AE94-E5FE310EF481}" type="presParOf" srcId="{8320284D-B62C-4047-9D1D-C6CAF8D034D7}" destId="{D9018CE0-E6B9-4927-BE5A-A1D271D09773}" srcOrd="0" destOrd="0" presId="urn:microsoft.com/office/officeart/2008/layout/VerticalCurvedList"/>
    <dgm:cxn modelId="{DBFDABD3-8FBC-4A0B-840E-62F5ACF54A99}" type="presParOf" srcId="{C5EC7757-4111-4BFC-B7FD-A4D467921012}" destId="{739F61E9-6DCD-458A-8BAF-E4A40AC052FA}" srcOrd="7" destOrd="0" presId="urn:microsoft.com/office/officeart/2008/layout/VerticalCurvedList"/>
    <dgm:cxn modelId="{856EB83F-4066-49B9-9E78-99E1F97DB4AD}" type="presParOf" srcId="{C5EC7757-4111-4BFC-B7FD-A4D467921012}" destId="{FA5BAB38-1EF1-44D6-845A-F58FF884F795}" srcOrd="8" destOrd="0" presId="urn:microsoft.com/office/officeart/2008/layout/VerticalCurvedList"/>
    <dgm:cxn modelId="{4DD98BDE-55D6-44D5-A9C6-095E545439E0}" type="presParOf" srcId="{FA5BAB38-1EF1-44D6-845A-F58FF884F795}" destId="{7D863D3F-188C-4FAB-BF5E-FEC40B22398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60A331B-A5D5-4629-86EF-4CA9D07A28C4}" type="doc">
      <dgm:prSet loTypeId="urn:microsoft.com/office/officeart/2005/8/layout/cycle3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tr-TR"/>
        </a:p>
      </dgm:t>
    </dgm:pt>
    <dgm:pt modelId="{84B80A6B-D47C-4542-AED7-480808657CB2}">
      <dgm:prSet custT="1"/>
      <dgm:spPr/>
      <dgm:t>
        <a:bodyPr/>
        <a:lstStyle/>
        <a:p>
          <a:pPr rtl="0"/>
          <a:r>
            <a:rPr lang="tr-TR" sz="1200" b="1" dirty="0">
              <a:latin typeface="Segoe UI" panose="020B0502040204020203" pitchFamily="34" charset="0"/>
              <a:cs typeface="Segoe UI" panose="020B0502040204020203" pitchFamily="34" charset="0"/>
            </a:rPr>
            <a:t>Kontrol Stratejileri ve Yöntemleri </a:t>
          </a:r>
          <a:endParaRPr lang="tr-TR" sz="12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284C53B-28F2-486F-9EF5-15815E5D830E}" type="parTrans" cxnId="{1C6253F6-744D-4618-837C-BDA6808561BE}">
      <dgm:prSet/>
      <dgm:spPr/>
      <dgm:t>
        <a:bodyPr/>
        <a:lstStyle/>
        <a:p>
          <a:endParaRPr lang="tr-TR" sz="1200">
            <a:solidFill>
              <a:srgbClr val="FFFFFF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5EEF4B1D-3DAB-427B-90BE-F4DF0514058D}" type="sibTrans" cxnId="{1C6253F6-744D-4618-837C-BDA6808561BE}">
      <dgm:prSet/>
      <dgm:spPr/>
      <dgm:t>
        <a:bodyPr/>
        <a:lstStyle/>
        <a:p>
          <a:endParaRPr lang="tr-TR" sz="1200">
            <a:solidFill>
              <a:srgbClr val="FFFFFF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9D6A426B-8F23-4C83-AE28-B45477A78C5A}">
      <dgm:prSet custT="1"/>
      <dgm:spPr/>
      <dgm:t>
        <a:bodyPr/>
        <a:lstStyle/>
        <a:p>
          <a:pPr rtl="0"/>
          <a:r>
            <a:rPr lang="tr-TR" sz="1200" b="1" dirty="0">
              <a:latin typeface="Segoe UI" panose="020B0502040204020203" pitchFamily="34" charset="0"/>
              <a:cs typeface="Segoe UI" panose="020B0502040204020203" pitchFamily="34" charset="0"/>
            </a:rPr>
            <a:t>Prosedürlerin Belirlenmesi ve Değerlendirilmesi</a:t>
          </a:r>
          <a:endParaRPr lang="tr-TR" sz="12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0360DEA-C029-4D88-AA7D-22EDB094AE45}" type="parTrans" cxnId="{9F50CC0C-C985-47DD-8323-1EEA9394422E}">
      <dgm:prSet/>
      <dgm:spPr/>
      <dgm:t>
        <a:bodyPr/>
        <a:lstStyle/>
        <a:p>
          <a:endParaRPr lang="tr-TR" sz="1200">
            <a:solidFill>
              <a:srgbClr val="FFFFFF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9511C397-674E-4856-B648-0976950EBFC3}" type="sibTrans" cxnId="{9F50CC0C-C985-47DD-8323-1EEA9394422E}">
      <dgm:prSet/>
      <dgm:spPr/>
      <dgm:t>
        <a:bodyPr/>
        <a:lstStyle/>
        <a:p>
          <a:endParaRPr lang="tr-TR" sz="1200">
            <a:solidFill>
              <a:srgbClr val="FFFFFF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1634DE8-AB37-49FE-80A4-486BFB375FA5}">
      <dgm:prSet custT="1"/>
      <dgm:spPr/>
      <dgm:t>
        <a:bodyPr/>
        <a:lstStyle/>
        <a:p>
          <a:pPr rtl="0"/>
          <a:r>
            <a:rPr lang="tr-TR" sz="1200" b="1" dirty="0">
              <a:latin typeface="Segoe UI" panose="020B0502040204020203" pitchFamily="34" charset="0"/>
              <a:cs typeface="Segoe UI" panose="020B0502040204020203" pitchFamily="34" charset="0"/>
            </a:rPr>
            <a:t>Hiyerarşik Kontroller</a:t>
          </a:r>
          <a:endParaRPr lang="tr-TR" sz="12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0A0867A-FE2B-4C65-9C89-8B59550B04ED}" type="parTrans" cxnId="{F8A10517-1C12-425D-9797-4E4790D4DE8C}">
      <dgm:prSet/>
      <dgm:spPr/>
      <dgm:t>
        <a:bodyPr/>
        <a:lstStyle/>
        <a:p>
          <a:endParaRPr lang="tr-TR" sz="1200">
            <a:solidFill>
              <a:srgbClr val="FFFFFF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F58FD30-8D25-4179-86B0-3F605609FD7F}" type="sibTrans" cxnId="{F8A10517-1C12-425D-9797-4E4790D4DE8C}">
      <dgm:prSet/>
      <dgm:spPr/>
      <dgm:t>
        <a:bodyPr/>
        <a:lstStyle/>
        <a:p>
          <a:endParaRPr lang="tr-TR" sz="1200">
            <a:solidFill>
              <a:srgbClr val="FFFFFF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93503886-43CC-46B7-BEFC-6228897CA8B8}">
      <dgm:prSet custT="1"/>
      <dgm:spPr/>
      <dgm:t>
        <a:bodyPr/>
        <a:lstStyle/>
        <a:p>
          <a:pPr rtl="0"/>
          <a:r>
            <a:rPr lang="tr-TR" sz="1200" b="1" dirty="0">
              <a:latin typeface="Segoe UI" panose="020B0502040204020203" pitchFamily="34" charset="0"/>
              <a:cs typeface="Segoe UI" panose="020B0502040204020203" pitchFamily="34" charset="0"/>
            </a:rPr>
            <a:t>Görevler Ayrılığı</a:t>
          </a:r>
          <a:endParaRPr lang="tr-TR" sz="12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DF43E82-7137-41D6-9008-4A26672A250C}" type="parTrans" cxnId="{CFB45D99-4455-4012-9302-0AB67A280CC1}">
      <dgm:prSet/>
      <dgm:spPr/>
      <dgm:t>
        <a:bodyPr/>
        <a:lstStyle/>
        <a:p>
          <a:endParaRPr lang="tr-TR" sz="1200">
            <a:solidFill>
              <a:srgbClr val="FFFFFF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94708E7-C34D-42C3-8673-B2DC2D012C29}" type="sibTrans" cxnId="{CFB45D99-4455-4012-9302-0AB67A280CC1}">
      <dgm:prSet/>
      <dgm:spPr/>
      <dgm:t>
        <a:bodyPr/>
        <a:lstStyle/>
        <a:p>
          <a:endParaRPr lang="tr-TR" sz="1200">
            <a:solidFill>
              <a:srgbClr val="FFFFFF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08A0B04-CFAB-4551-9483-4CC00493ADDD}">
      <dgm:prSet custT="1"/>
      <dgm:spPr/>
      <dgm:t>
        <a:bodyPr/>
        <a:lstStyle/>
        <a:p>
          <a:pPr rtl="0"/>
          <a:r>
            <a:rPr lang="tr-TR" sz="1200" b="1" dirty="0">
              <a:latin typeface="Segoe UI" panose="020B0502040204020203" pitchFamily="34" charset="0"/>
              <a:cs typeface="Segoe UI" panose="020B0502040204020203" pitchFamily="34" charset="0"/>
            </a:rPr>
            <a:t>Faaliyetlerin Sürekliliği</a:t>
          </a:r>
          <a:endParaRPr lang="tr-TR" sz="12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C0A0442F-5256-42FF-91E0-7F081ABCCE90}" type="parTrans" cxnId="{6D5114FB-F8FF-4599-B3A0-044F2D5D5E6B}">
      <dgm:prSet/>
      <dgm:spPr/>
      <dgm:t>
        <a:bodyPr/>
        <a:lstStyle/>
        <a:p>
          <a:endParaRPr lang="tr-TR" sz="1200">
            <a:solidFill>
              <a:srgbClr val="FFFFFF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2FCCF97-7A1B-4A36-97F0-0ED5B295FC5B}" type="sibTrans" cxnId="{6D5114FB-F8FF-4599-B3A0-044F2D5D5E6B}">
      <dgm:prSet/>
      <dgm:spPr/>
      <dgm:t>
        <a:bodyPr/>
        <a:lstStyle/>
        <a:p>
          <a:endParaRPr lang="tr-TR" sz="1200">
            <a:solidFill>
              <a:srgbClr val="FFFFFF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35FA116-F722-4BE8-8760-C3FA5DF3AC0E}">
      <dgm:prSet custT="1"/>
      <dgm:spPr/>
      <dgm:t>
        <a:bodyPr/>
        <a:lstStyle/>
        <a:p>
          <a:r>
            <a:rPr lang="tr-TR" altLang="tr-TR" sz="1200" b="1" dirty="0">
              <a:latin typeface="Segoe UI" panose="020B0502040204020203" pitchFamily="34" charset="0"/>
              <a:cs typeface="Segoe UI" panose="020B0502040204020203" pitchFamily="34" charset="0"/>
            </a:rPr>
            <a:t>Bilgi Sistemleri Kontrolleri</a:t>
          </a:r>
        </a:p>
      </dgm:t>
    </dgm:pt>
    <dgm:pt modelId="{1A74107A-0136-4FC1-8A45-31D748B3D923}" type="parTrans" cxnId="{07279575-9D4E-4994-87D0-25C3C8CC3F91}">
      <dgm:prSet/>
      <dgm:spPr/>
      <dgm:t>
        <a:bodyPr/>
        <a:lstStyle/>
        <a:p>
          <a:endParaRPr lang="tr-TR" sz="12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64A16B4-C41A-447C-B9E4-2B25D52B67BE}" type="sibTrans" cxnId="{07279575-9D4E-4994-87D0-25C3C8CC3F91}">
      <dgm:prSet/>
      <dgm:spPr/>
      <dgm:t>
        <a:bodyPr/>
        <a:lstStyle/>
        <a:p>
          <a:endParaRPr lang="tr-TR" sz="12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5904A18-15F2-4452-A172-6730FEA6B5E5}" type="pres">
      <dgm:prSet presAssocID="{360A331B-A5D5-4629-86EF-4CA9D07A28C4}" presName="Name0" presStyleCnt="0">
        <dgm:presLayoutVars>
          <dgm:dir/>
          <dgm:resizeHandles val="exact"/>
        </dgm:presLayoutVars>
      </dgm:prSet>
      <dgm:spPr/>
    </dgm:pt>
    <dgm:pt modelId="{875F252B-ACF4-4034-947E-14B458CE347F}" type="pres">
      <dgm:prSet presAssocID="{360A331B-A5D5-4629-86EF-4CA9D07A28C4}" presName="cycle" presStyleCnt="0"/>
      <dgm:spPr/>
    </dgm:pt>
    <dgm:pt modelId="{DB82B113-AE57-430E-8456-4A274AAA663C}" type="pres">
      <dgm:prSet presAssocID="{84B80A6B-D47C-4542-AED7-480808657CB2}" presName="nodeFirstNode" presStyleLbl="node1" presStyleIdx="0" presStyleCnt="6">
        <dgm:presLayoutVars>
          <dgm:bulletEnabled val="1"/>
        </dgm:presLayoutVars>
      </dgm:prSet>
      <dgm:spPr/>
    </dgm:pt>
    <dgm:pt modelId="{7F42BA6D-FB68-4C33-AC47-20119550A682}" type="pres">
      <dgm:prSet presAssocID="{5EEF4B1D-3DAB-427B-90BE-F4DF0514058D}" presName="sibTransFirstNode" presStyleLbl="bgShp" presStyleIdx="0" presStyleCnt="1"/>
      <dgm:spPr/>
    </dgm:pt>
    <dgm:pt modelId="{6045AAE6-3F87-4E16-B8A4-0B20F84ED68F}" type="pres">
      <dgm:prSet presAssocID="{9D6A426B-8F23-4C83-AE28-B45477A78C5A}" presName="nodeFollowingNodes" presStyleLbl="node1" presStyleIdx="1" presStyleCnt="6">
        <dgm:presLayoutVars>
          <dgm:bulletEnabled val="1"/>
        </dgm:presLayoutVars>
      </dgm:prSet>
      <dgm:spPr/>
    </dgm:pt>
    <dgm:pt modelId="{6B3D6150-C9B7-4AC6-9BB6-ED8D847A243C}" type="pres">
      <dgm:prSet presAssocID="{F1634DE8-AB37-49FE-80A4-486BFB375FA5}" presName="nodeFollowingNodes" presStyleLbl="node1" presStyleIdx="2" presStyleCnt="6">
        <dgm:presLayoutVars>
          <dgm:bulletEnabled val="1"/>
        </dgm:presLayoutVars>
      </dgm:prSet>
      <dgm:spPr/>
    </dgm:pt>
    <dgm:pt modelId="{473201A9-EEBF-4743-97B7-124E77DA58F7}" type="pres">
      <dgm:prSet presAssocID="{93503886-43CC-46B7-BEFC-6228897CA8B8}" presName="nodeFollowingNodes" presStyleLbl="node1" presStyleIdx="3" presStyleCnt="6">
        <dgm:presLayoutVars>
          <dgm:bulletEnabled val="1"/>
        </dgm:presLayoutVars>
      </dgm:prSet>
      <dgm:spPr/>
    </dgm:pt>
    <dgm:pt modelId="{8372CAB9-42B2-4EBA-A1E6-817964E57801}" type="pres">
      <dgm:prSet presAssocID="{A08A0B04-CFAB-4551-9483-4CC00493ADDD}" presName="nodeFollowingNodes" presStyleLbl="node1" presStyleIdx="4" presStyleCnt="6">
        <dgm:presLayoutVars>
          <dgm:bulletEnabled val="1"/>
        </dgm:presLayoutVars>
      </dgm:prSet>
      <dgm:spPr/>
    </dgm:pt>
    <dgm:pt modelId="{C31545BC-56EF-433E-8583-92E38769EA4C}" type="pres">
      <dgm:prSet presAssocID="{B35FA116-F722-4BE8-8760-C3FA5DF3AC0E}" presName="nodeFollowingNodes" presStyleLbl="node1" presStyleIdx="5" presStyleCnt="6">
        <dgm:presLayoutVars>
          <dgm:bulletEnabled val="1"/>
        </dgm:presLayoutVars>
      </dgm:prSet>
      <dgm:spPr/>
    </dgm:pt>
  </dgm:ptLst>
  <dgm:cxnLst>
    <dgm:cxn modelId="{9F50CC0C-C985-47DD-8323-1EEA9394422E}" srcId="{360A331B-A5D5-4629-86EF-4CA9D07A28C4}" destId="{9D6A426B-8F23-4C83-AE28-B45477A78C5A}" srcOrd="1" destOrd="0" parTransId="{80360DEA-C029-4D88-AA7D-22EDB094AE45}" sibTransId="{9511C397-674E-4856-B648-0976950EBFC3}"/>
    <dgm:cxn modelId="{F8A10517-1C12-425D-9797-4E4790D4DE8C}" srcId="{360A331B-A5D5-4629-86EF-4CA9D07A28C4}" destId="{F1634DE8-AB37-49FE-80A4-486BFB375FA5}" srcOrd="2" destOrd="0" parTransId="{70A0867A-FE2B-4C65-9C89-8B59550B04ED}" sibTransId="{7F58FD30-8D25-4179-86B0-3F605609FD7F}"/>
    <dgm:cxn modelId="{6B7DDD1B-BC09-42F5-8CA9-A5DA876D935A}" type="presOf" srcId="{9D6A426B-8F23-4C83-AE28-B45477A78C5A}" destId="{6045AAE6-3F87-4E16-B8A4-0B20F84ED68F}" srcOrd="0" destOrd="0" presId="urn:microsoft.com/office/officeart/2005/8/layout/cycle3"/>
    <dgm:cxn modelId="{052D9032-196D-4FDD-A663-385040E2B2E7}" type="presOf" srcId="{360A331B-A5D5-4629-86EF-4CA9D07A28C4}" destId="{15904A18-15F2-4452-A172-6730FEA6B5E5}" srcOrd="0" destOrd="0" presId="urn:microsoft.com/office/officeart/2005/8/layout/cycle3"/>
    <dgm:cxn modelId="{CCE22A3D-61E5-4482-9A26-A8BDC8EF60B3}" type="presOf" srcId="{A08A0B04-CFAB-4551-9483-4CC00493ADDD}" destId="{8372CAB9-42B2-4EBA-A1E6-817964E57801}" srcOrd="0" destOrd="0" presId="urn:microsoft.com/office/officeart/2005/8/layout/cycle3"/>
    <dgm:cxn modelId="{F1082B5E-7B5A-40B0-B664-FBE64D08B076}" type="presOf" srcId="{84B80A6B-D47C-4542-AED7-480808657CB2}" destId="{DB82B113-AE57-430E-8456-4A274AAA663C}" srcOrd="0" destOrd="0" presId="urn:microsoft.com/office/officeart/2005/8/layout/cycle3"/>
    <dgm:cxn modelId="{F9ED9B66-0C40-4EA7-88D7-39E9818AFACF}" type="presOf" srcId="{B35FA116-F722-4BE8-8760-C3FA5DF3AC0E}" destId="{C31545BC-56EF-433E-8583-92E38769EA4C}" srcOrd="0" destOrd="0" presId="urn:microsoft.com/office/officeart/2005/8/layout/cycle3"/>
    <dgm:cxn modelId="{07279575-9D4E-4994-87D0-25C3C8CC3F91}" srcId="{360A331B-A5D5-4629-86EF-4CA9D07A28C4}" destId="{B35FA116-F722-4BE8-8760-C3FA5DF3AC0E}" srcOrd="5" destOrd="0" parTransId="{1A74107A-0136-4FC1-8A45-31D748B3D923}" sibTransId="{E64A16B4-C41A-447C-B9E4-2B25D52B67BE}"/>
    <dgm:cxn modelId="{CFB45D99-4455-4012-9302-0AB67A280CC1}" srcId="{360A331B-A5D5-4629-86EF-4CA9D07A28C4}" destId="{93503886-43CC-46B7-BEFC-6228897CA8B8}" srcOrd="3" destOrd="0" parTransId="{7DF43E82-7137-41D6-9008-4A26672A250C}" sibTransId="{F94708E7-C34D-42C3-8673-B2DC2D012C29}"/>
    <dgm:cxn modelId="{4FB39FDE-5C81-43F3-A169-ECD0F91E9EE5}" type="presOf" srcId="{5EEF4B1D-3DAB-427B-90BE-F4DF0514058D}" destId="{7F42BA6D-FB68-4C33-AC47-20119550A682}" srcOrd="0" destOrd="0" presId="urn:microsoft.com/office/officeart/2005/8/layout/cycle3"/>
    <dgm:cxn modelId="{26DA8AF4-EA3D-4290-AE61-67CB511DBC9C}" type="presOf" srcId="{F1634DE8-AB37-49FE-80A4-486BFB375FA5}" destId="{6B3D6150-C9B7-4AC6-9BB6-ED8D847A243C}" srcOrd="0" destOrd="0" presId="urn:microsoft.com/office/officeart/2005/8/layout/cycle3"/>
    <dgm:cxn modelId="{1C6253F6-744D-4618-837C-BDA6808561BE}" srcId="{360A331B-A5D5-4629-86EF-4CA9D07A28C4}" destId="{84B80A6B-D47C-4542-AED7-480808657CB2}" srcOrd="0" destOrd="0" parTransId="{E284C53B-28F2-486F-9EF5-15815E5D830E}" sibTransId="{5EEF4B1D-3DAB-427B-90BE-F4DF0514058D}"/>
    <dgm:cxn modelId="{6D5114FB-F8FF-4599-B3A0-044F2D5D5E6B}" srcId="{360A331B-A5D5-4629-86EF-4CA9D07A28C4}" destId="{A08A0B04-CFAB-4551-9483-4CC00493ADDD}" srcOrd="4" destOrd="0" parTransId="{C0A0442F-5256-42FF-91E0-7F081ABCCE90}" sibTransId="{22FCCF97-7A1B-4A36-97F0-0ED5B295FC5B}"/>
    <dgm:cxn modelId="{8B8E46FF-B274-4CDF-838A-4F4E73AA3C95}" type="presOf" srcId="{93503886-43CC-46B7-BEFC-6228897CA8B8}" destId="{473201A9-EEBF-4743-97B7-124E77DA58F7}" srcOrd="0" destOrd="0" presId="urn:microsoft.com/office/officeart/2005/8/layout/cycle3"/>
    <dgm:cxn modelId="{F01E5A85-E3E2-4265-826C-0D7FA8ED25C0}" type="presParOf" srcId="{15904A18-15F2-4452-A172-6730FEA6B5E5}" destId="{875F252B-ACF4-4034-947E-14B458CE347F}" srcOrd="0" destOrd="0" presId="urn:microsoft.com/office/officeart/2005/8/layout/cycle3"/>
    <dgm:cxn modelId="{8CCA7E4A-C638-4E7C-A708-34FF06AC8AB4}" type="presParOf" srcId="{875F252B-ACF4-4034-947E-14B458CE347F}" destId="{DB82B113-AE57-430E-8456-4A274AAA663C}" srcOrd="0" destOrd="0" presId="urn:microsoft.com/office/officeart/2005/8/layout/cycle3"/>
    <dgm:cxn modelId="{912D14E6-C1E5-476D-8FEE-0B43E5509D04}" type="presParOf" srcId="{875F252B-ACF4-4034-947E-14B458CE347F}" destId="{7F42BA6D-FB68-4C33-AC47-20119550A682}" srcOrd="1" destOrd="0" presId="urn:microsoft.com/office/officeart/2005/8/layout/cycle3"/>
    <dgm:cxn modelId="{E4CF6EB6-B884-46CB-87AE-4714243973C6}" type="presParOf" srcId="{875F252B-ACF4-4034-947E-14B458CE347F}" destId="{6045AAE6-3F87-4E16-B8A4-0B20F84ED68F}" srcOrd="2" destOrd="0" presId="urn:microsoft.com/office/officeart/2005/8/layout/cycle3"/>
    <dgm:cxn modelId="{4AD95DD3-EBF5-4BA0-B1B3-1EE93DACC205}" type="presParOf" srcId="{875F252B-ACF4-4034-947E-14B458CE347F}" destId="{6B3D6150-C9B7-4AC6-9BB6-ED8D847A243C}" srcOrd="3" destOrd="0" presId="urn:microsoft.com/office/officeart/2005/8/layout/cycle3"/>
    <dgm:cxn modelId="{391C00BC-9EF6-416B-9302-A5A57B542444}" type="presParOf" srcId="{875F252B-ACF4-4034-947E-14B458CE347F}" destId="{473201A9-EEBF-4743-97B7-124E77DA58F7}" srcOrd="4" destOrd="0" presId="urn:microsoft.com/office/officeart/2005/8/layout/cycle3"/>
    <dgm:cxn modelId="{2765A129-F5F6-4B09-A924-8EC4F74AD7BF}" type="presParOf" srcId="{875F252B-ACF4-4034-947E-14B458CE347F}" destId="{8372CAB9-42B2-4EBA-A1E6-817964E57801}" srcOrd="5" destOrd="0" presId="urn:microsoft.com/office/officeart/2005/8/layout/cycle3"/>
    <dgm:cxn modelId="{37B4F8BB-FE33-4B90-B4C8-CC0A61BCDEDD}" type="presParOf" srcId="{875F252B-ACF4-4034-947E-14B458CE347F}" destId="{C31545BC-56EF-433E-8583-92E38769EA4C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E6FCB56-C645-4765-AC08-2B842F984F99}" type="doc">
      <dgm:prSet loTypeId="urn:microsoft.com/office/officeart/2005/8/layout/hierarchy4" loCatId="list" qsTypeId="urn:microsoft.com/office/officeart/2005/8/quickstyle/3d3" qsCatId="3D" csTypeId="urn:microsoft.com/office/officeart/2005/8/colors/accent0_2" csCatId="mainScheme" phldr="1"/>
      <dgm:spPr/>
      <dgm:t>
        <a:bodyPr/>
        <a:lstStyle/>
        <a:p>
          <a:endParaRPr lang="tr-TR"/>
        </a:p>
      </dgm:t>
    </dgm:pt>
    <dgm:pt modelId="{8D1BF342-B12B-4626-9AB5-D45FD6FA0CF5}">
      <dgm:prSet custT="1"/>
      <dgm:spPr/>
      <dgm:t>
        <a:bodyPr/>
        <a:lstStyle/>
        <a:p>
          <a:pPr algn="ctr" rtl="0"/>
          <a:r>
            <a:rPr lang="tr-TR" sz="16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Riskleri yönetmek ve kurumun hedeflerini gerçekleştirmek üzere uygulamaya konulan politikalar ve prosedürlerdir.</a:t>
          </a:r>
        </a:p>
      </dgm:t>
    </dgm:pt>
    <dgm:pt modelId="{9042B007-1B49-4B1A-B85D-AAD8B231A12A}" type="parTrans" cxnId="{7155647A-2707-45EF-AB12-0E9ED05977A7}">
      <dgm:prSet/>
      <dgm:spPr/>
      <dgm:t>
        <a:bodyPr/>
        <a:lstStyle/>
        <a:p>
          <a:endParaRPr lang="tr-TR"/>
        </a:p>
      </dgm:t>
    </dgm:pt>
    <dgm:pt modelId="{DA062FB3-129D-4086-A6C0-41760E390666}" type="sibTrans" cxnId="{7155647A-2707-45EF-AB12-0E9ED05977A7}">
      <dgm:prSet/>
      <dgm:spPr/>
      <dgm:t>
        <a:bodyPr/>
        <a:lstStyle/>
        <a:p>
          <a:endParaRPr lang="tr-TR"/>
        </a:p>
      </dgm:t>
    </dgm:pt>
    <dgm:pt modelId="{95509AEC-0FFF-4FA9-8E88-92ADE98073C3}">
      <dgm:prSet custT="1"/>
      <dgm:spPr/>
      <dgm:t>
        <a:bodyPr/>
        <a:lstStyle/>
        <a:p>
          <a:pPr algn="ctr" rtl="0"/>
          <a:r>
            <a:rPr lang="tr-TR" sz="1600" b="1" dirty="0">
              <a:latin typeface="Segoe UI" panose="020B0502040204020203" pitchFamily="34" charset="0"/>
              <a:cs typeface="Segoe UI" panose="020B0502040204020203" pitchFamily="34" charset="0"/>
            </a:rPr>
            <a:t>Etkin olmaları için;</a:t>
          </a:r>
          <a:endParaRPr lang="tr-TR" sz="16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83C5C3D-486F-4F8E-8042-4342D359B4EB}" type="parTrans" cxnId="{1FB77D94-4001-4248-AC44-DED3141225CD}">
      <dgm:prSet/>
      <dgm:spPr/>
      <dgm:t>
        <a:bodyPr/>
        <a:lstStyle/>
        <a:p>
          <a:endParaRPr lang="tr-TR"/>
        </a:p>
      </dgm:t>
    </dgm:pt>
    <dgm:pt modelId="{EB49CDF3-B87E-4F1F-925A-24E3D02EBFB8}" type="sibTrans" cxnId="{1FB77D94-4001-4248-AC44-DED3141225CD}">
      <dgm:prSet/>
      <dgm:spPr/>
      <dgm:t>
        <a:bodyPr/>
        <a:lstStyle/>
        <a:p>
          <a:endParaRPr lang="tr-TR"/>
        </a:p>
      </dgm:t>
    </dgm:pt>
    <dgm:pt modelId="{E62F1D67-A52C-4EF7-9A65-4A54C86FFEA1}">
      <dgm:prSet custT="1"/>
      <dgm:spPr/>
      <dgm:t>
        <a:bodyPr/>
        <a:lstStyle/>
        <a:p>
          <a:pPr algn="ctr" rtl="0"/>
          <a:r>
            <a:rPr lang="tr-TR" sz="16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Kontrol faaliyetlerinin amaca uygun olması, </a:t>
          </a:r>
        </a:p>
      </dgm:t>
    </dgm:pt>
    <dgm:pt modelId="{06426704-D50F-44C2-97DE-4389803BF818}" type="parTrans" cxnId="{CF876B4F-E929-4F1C-83A3-07ADBE5EFCF5}">
      <dgm:prSet/>
      <dgm:spPr/>
      <dgm:t>
        <a:bodyPr/>
        <a:lstStyle/>
        <a:p>
          <a:endParaRPr lang="tr-TR"/>
        </a:p>
      </dgm:t>
    </dgm:pt>
    <dgm:pt modelId="{47363B2E-5BA3-4058-93BE-43669322934E}" type="sibTrans" cxnId="{CF876B4F-E929-4F1C-83A3-07ADBE5EFCF5}">
      <dgm:prSet/>
      <dgm:spPr/>
      <dgm:t>
        <a:bodyPr/>
        <a:lstStyle/>
        <a:p>
          <a:endParaRPr lang="tr-TR"/>
        </a:p>
      </dgm:t>
    </dgm:pt>
    <dgm:pt modelId="{6C5270D0-4A82-4B2F-B8A1-7F107212C272}">
      <dgm:prSet custT="1"/>
      <dgm:spPr/>
      <dgm:t>
        <a:bodyPr/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Anlaşılabilir ve doğrudan riskle ilgili olması</a:t>
          </a:r>
        </a:p>
      </dgm:t>
    </dgm:pt>
    <dgm:pt modelId="{E51F7DEB-589E-4012-9799-97E3F7DB2D83}" type="parTrans" cxnId="{90C53B8F-44FE-4670-8866-6DCBB3B643A3}">
      <dgm:prSet/>
      <dgm:spPr/>
      <dgm:t>
        <a:bodyPr/>
        <a:lstStyle/>
        <a:p>
          <a:endParaRPr lang="tr-TR"/>
        </a:p>
      </dgm:t>
    </dgm:pt>
    <dgm:pt modelId="{ECC2922F-2928-43B5-8617-2F2A63F02A6E}" type="sibTrans" cxnId="{90C53B8F-44FE-4670-8866-6DCBB3B643A3}">
      <dgm:prSet/>
      <dgm:spPr/>
      <dgm:t>
        <a:bodyPr/>
        <a:lstStyle/>
        <a:p>
          <a:endParaRPr lang="tr-TR"/>
        </a:p>
      </dgm:t>
    </dgm:pt>
    <dgm:pt modelId="{D709A0A4-D4B5-433D-B6B3-441F6C097C58}">
      <dgm:prSet custT="1"/>
      <dgm:spPr/>
      <dgm:t>
        <a:bodyPr/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Planlandığı şekilde uygulanabilmesi</a:t>
          </a:r>
          <a:r>
            <a:rPr lang="tr-TR" sz="1600" kern="1200" dirty="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, </a:t>
          </a:r>
        </a:p>
      </dgm:t>
    </dgm:pt>
    <dgm:pt modelId="{C5B24014-9805-4CCD-BE50-2E5299E1801D}" type="parTrans" cxnId="{3134D98F-C2E4-48CE-B0AB-D707A359F5CC}">
      <dgm:prSet/>
      <dgm:spPr/>
      <dgm:t>
        <a:bodyPr/>
        <a:lstStyle/>
        <a:p>
          <a:endParaRPr lang="tr-TR"/>
        </a:p>
      </dgm:t>
    </dgm:pt>
    <dgm:pt modelId="{6E45BDC3-CED3-44FC-A42E-0DCF7BD84B52}" type="sibTrans" cxnId="{3134D98F-C2E4-48CE-B0AB-D707A359F5CC}">
      <dgm:prSet/>
      <dgm:spPr/>
      <dgm:t>
        <a:bodyPr/>
        <a:lstStyle/>
        <a:p>
          <a:endParaRPr lang="tr-TR"/>
        </a:p>
      </dgm:t>
    </dgm:pt>
    <dgm:pt modelId="{E7BCE191-68ED-4B64-8167-4617E94C89A2}">
      <dgm:prSet custT="1"/>
      <dgm:spPr/>
      <dgm:t>
        <a:bodyPr/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Maliyetlerinin makul olması, </a:t>
          </a:r>
        </a:p>
      </dgm:t>
    </dgm:pt>
    <dgm:pt modelId="{671EA91D-EC30-431F-9F25-F1667E44040B}" type="parTrans" cxnId="{47F6C709-5413-46CA-B92C-EDE17DE3D977}">
      <dgm:prSet/>
      <dgm:spPr/>
      <dgm:t>
        <a:bodyPr/>
        <a:lstStyle/>
        <a:p>
          <a:endParaRPr lang="tr-TR"/>
        </a:p>
      </dgm:t>
    </dgm:pt>
    <dgm:pt modelId="{F03F6E55-9F29-4A0B-8CA9-AE53C5F53E00}" type="sibTrans" cxnId="{47F6C709-5413-46CA-B92C-EDE17DE3D977}">
      <dgm:prSet/>
      <dgm:spPr/>
      <dgm:t>
        <a:bodyPr/>
        <a:lstStyle/>
        <a:p>
          <a:endParaRPr lang="tr-TR"/>
        </a:p>
      </dgm:t>
    </dgm:pt>
    <dgm:pt modelId="{A1272195-B641-466D-BEF3-D2A4DE8C015C}">
      <dgm:prSet custT="1"/>
      <dgm:spPr/>
      <dgm:t>
        <a:bodyPr/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Hedeflerle doğrudan bağlantılı olması gerekir. </a:t>
          </a:r>
        </a:p>
      </dgm:t>
    </dgm:pt>
    <dgm:pt modelId="{83E7C902-1584-42F7-8226-94CCA387A518}" type="parTrans" cxnId="{A9CE9754-CC22-46EF-81D5-CAC44B79A006}">
      <dgm:prSet/>
      <dgm:spPr/>
      <dgm:t>
        <a:bodyPr/>
        <a:lstStyle/>
        <a:p>
          <a:endParaRPr lang="tr-TR"/>
        </a:p>
      </dgm:t>
    </dgm:pt>
    <dgm:pt modelId="{7A129C1B-6794-41AB-9FBF-BEEAE14FCD8C}" type="sibTrans" cxnId="{A9CE9754-CC22-46EF-81D5-CAC44B79A006}">
      <dgm:prSet/>
      <dgm:spPr/>
      <dgm:t>
        <a:bodyPr/>
        <a:lstStyle/>
        <a:p>
          <a:endParaRPr lang="tr-TR"/>
        </a:p>
      </dgm:t>
    </dgm:pt>
    <dgm:pt modelId="{5FA255CC-F172-41C6-A570-B1E8D94BCA6C}" type="pres">
      <dgm:prSet presAssocID="{DE6FCB56-C645-4765-AC08-2B842F984F9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57065FD-712C-4BF4-B093-4F6290928E54}" type="pres">
      <dgm:prSet presAssocID="{8D1BF342-B12B-4626-9AB5-D45FD6FA0CF5}" presName="vertOne" presStyleCnt="0"/>
      <dgm:spPr/>
    </dgm:pt>
    <dgm:pt modelId="{E70F77AB-3E80-4FE2-8B19-FABE88239614}" type="pres">
      <dgm:prSet presAssocID="{8D1BF342-B12B-4626-9AB5-D45FD6FA0CF5}" presName="txOne" presStyleLbl="node0" presStyleIdx="0" presStyleCnt="1" custScaleY="45193">
        <dgm:presLayoutVars>
          <dgm:chPref val="3"/>
        </dgm:presLayoutVars>
      </dgm:prSet>
      <dgm:spPr/>
    </dgm:pt>
    <dgm:pt modelId="{4720AF9C-14F3-481D-B64B-EDF2DFE2E449}" type="pres">
      <dgm:prSet presAssocID="{8D1BF342-B12B-4626-9AB5-D45FD6FA0CF5}" presName="parTransOne" presStyleCnt="0"/>
      <dgm:spPr/>
    </dgm:pt>
    <dgm:pt modelId="{938E1C33-9BDD-4ECC-A701-8042718878B1}" type="pres">
      <dgm:prSet presAssocID="{8D1BF342-B12B-4626-9AB5-D45FD6FA0CF5}" presName="horzOne" presStyleCnt="0"/>
      <dgm:spPr/>
    </dgm:pt>
    <dgm:pt modelId="{C35D247B-B459-4A0A-B7FB-1F5F4C142078}" type="pres">
      <dgm:prSet presAssocID="{95509AEC-0FFF-4FA9-8E88-92ADE98073C3}" presName="vertTwo" presStyleCnt="0"/>
      <dgm:spPr/>
    </dgm:pt>
    <dgm:pt modelId="{55BD39F1-F632-4FAE-B1E6-990C9196B8BF}" type="pres">
      <dgm:prSet presAssocID="{95509AEC-0FFF-4FA9-8E88-92ADE98073C3}" presName="txTwo" presStyleLbl="node2" presStyleIdx="0" presStyleCnt="1" custScaleY="19152">
        <dgm:presLayoutVars>
          <dgm:chPref val="3"/>
        </dgm:presLayoutVars>
      </dgm:prSet>
      <dgm:spPr/>
    </dgm:pt>
    <dgm:pt modelId="{6AEF848E-E25E-49F0-9959-E6C7270768E3}" type="pres">
      <dgm:prSet presAssocID="{95509AEC-0FFF-4FA9-8E88-92ADE98073C3}" presName="parTransTwo" presStyleCnt="0"/>
      <dgm:spPr/>
    </dgm:pt>
    <dgm:pt modelId="{FFFC3AE3-1C5D-4B9D-8CE7-8B1B0EED905E}" type="pres">
      <dgm:prSet presAssocID="{95509AEC-0FFF-4FA9-8E88-92ADE98073C3}" presName="horzTwo" presStyleCnt="0"/>
      <dgm:spPr/>
    </dgm:pt>
    <dgm:pt modelId="{9BD1E14A-D71A-4A80-A794-A9571EC39699}" type="pres">
      <dgm:prSet presAssocID="{E62F1D67-A52C-4EF7-9A65-4A54C86FFEA1}" presName="vertThree" presStyleCnt="0"/>
      <dgm:spPr/>
    </dgm:pt>
    <dgm:pt modelId="{E597695D-EBA8-4DAF-BA9B-B6466A74BC24}" type="pres">
      <dgm:prSet presAssocID="{E62F1D67-A52C-4EF7-9A65-4A54C86FFEA1}" presName="txThree" presStyleLbl="node3" presStyleIdx="0" presStyleCnt="5" custScaleY="81249">
        <dgm:presLayoutVars>
          <dgm:chPref val="3"/>
        </dgm:presLayoutVars>
      </dgm:prSet>
      <dgm:spPr/>
    </dgm:pt>
    <dgm:pt modelId="{FEC8690C-291F-46C6-9397-A01B758BC45D}" type="pres">
      <dgm:prSet presAssocID="{E62F1D67-A52C-4EF7-9A65-4A54C86FFEA1}" presName="horzThree" presStyleCnt="0"/>
      <dgm:spPr/>
    </dgm:pt>
    <dgm:pt modelId="{BBB18D8D-F530-4DBF-8C3B-6E086EAE64CA}" type="pres">
      <dgm:prSet presAssocID="{47363B2E-5BA3-4058-93BE-43669322934E}" presName="sibSpaceThree" presStyleCnt="0"/>
      <dgm:spPr/>
    </dgm:pt>
    <dgm:pt modelId="{38260B6A-E1CF-4919-A18E-091911294223}" type="pres">
      <dgm:prSet presAssocID="{6C5270D0-4A82-4B2F-B8A1-7F107212C272}" presName="vertThree" presStyleCnt="0"/>
      <dgm:spPr/>
    </dgm:pt>
    <dgm:pt modelId="{5CA68692-BE17-4140-8811-27F2E48E4D9D}" type="pres">
      <dgm:prSet presAssocID="{6C5270D0-4A82-4B2F-B8A1-7F107212C272}" presName="txThree" presStyleLbl="node3" presStyleIdx="1" presStyleCnt="5" custScaleY="81249">
        <dgm:presLayoutVars>
          <dgm:chPref val="3"/>
        </dgm:presLayoutVars>
      </dgm:prSet>
      <dgm:spPr/>
    </dgm:pt>
    <dgm:pt modelId="{B13783E8-6824-4029-BFDB-4D5967D341E4}" type="pres">
      <dgm:prSet presAssocID="{6C5270D0-4A82-4B2F-B8A1-7F107212C272}" presName="horzThree" presStyleCnt="0"/>
      <dgm:spPr/>
    </dgm:pt>
    <dgm:pt modelId="{897A1296-1708-4B52-BE07-A75E305B4D26}" type="pres">
      <dgm:prSet presAssocID="{ECC2922F-2928-43B5-8617-2F2A63F02A6E}" presName="sibSpaceThree" presStyleCnt="0"/>
      <dgm:spPr/>
    </dgm:pt>
    <dgm:pt modelId="{5ACBA06D-E27D-49C2-B120-04CBC97A26E0}" type="pres">
      <dgm:prSet presAssocID="{D709A0A4-D4B5-433D-B6B3-441F6C097C58}" presName="vertThree" presStyleCnt="0"/>
      <dgm:spPr/>
    </dgm:pt>
    <dgm:pt modelId="{DA9B7572-F6A9-465C-87BD-734A3B4C70D5}" type="pres">
      <dgm:prSet presAssocID="{D709A0A4-D4B5-433D-B6B3-441F6C097C58}" presName="txThree" presStyleLbl="node3" presStyleIdx="2" presStyleCnt="5" custScaleY="81221">
        <dgm:presLayoutVars>
          <dgm:chPref val="3"/>
        </dgm:presLayoutVars>
      </dgm:prSet>
      <dgm:spPr/>
    </dgm:pt>
    <dgm:pt modelId="{1B3A8A8C-A160-4E59-9F4B-087DBE3F22F3}" type="pres">
      <dgm:prSet presAssocID="{D709A0A4-D4B5-433D-B6B3-441F6C097C58}" presName="horzThree" presStyleCnt="0"/>
      <dgm:spPr/>
    </dgm:pt>
    <dgm:pt modelId="{182B041C-D697-4826-A995-11D31864BF22}" type="pres">
      <dgm:prSet presAssocID="{6E45BDC3-CED3-44FC-A42E-0DCF7BD84B52}" presName="sibSpaceThree" presStyleCnt="0"/>
      <dgm:spPr/>
    </dgm:pt>
    <dgm:pt modelId="{C5E0137C-9E91-4877-9337-CF7F9DC7E895}" type="pres">
      <dgm:prSet presAssocID="{E7BCE191-68ED-4B64-8167-4617E94C89A2}" presName="vertThree" presStyleCnt="0"/>
      <dgm:spPr/>
    </dgm:pt>
    <dgm:pt modelId="{25B5F583-C067-4E6E-B138-66ED69B6AB7D}" type="pres">
      <dgm:prSet presAssocID="{E7BCE191-68ED-4B64-8167-4617E94C89A2}" presName="txThree" presStyleLbl="node3" presStyleIdx="3" presStyleCnt="5" custScaleY="81221">
        <dgm:presLayoutVars>
          <dgm:chPref val="3"/>
        </dgm:presLayoutVars>
      </dgm:prSet>
      <dgm:spPr/>
    </dgm:pt>
    <dgm:pt modelId="{1708AE06-0FA1-47D6-9E02-9C4A4A7BDF4A}" type="pres">
      <dgm:prSet presAssocID="{E7BCE191-68ED-4B64-8167-4617E94C89A2}" presName="horzThree" presStyleCnt="0"/>
      <dgm:spPr/>
    </dgm:pt>
    <dgm:pt modelId="{5E24C397-3567-4E17-9C9C-648F8E7A542F}" type="pres">
      <dgm:prSet presAssocID="{F03F6E55-9F29-4A0B-8CA9-AE53C5F53E00}" presName="sibSpaceThree" presStyleCnt="0"/>
      <dgm:spPr/>
    </dgm:pt>
    <dgm:pt modelId="{950BB9E2-4AF5-41CC-BDB5-67A22F0C3265}" type="pres">
      <dgm:prSet presAssocID="{A1272195-B641-466D-BEF3-D2A4DE8C015C}" presName="vertThree" presStyleCnt="0"/>
      <dgm:spPr/>
    </dgm:pt>
    <dgm:pt modelId="{F582663C-0A68-4BEC-955E-CA947751CD22}" type="pres">
      <dgm:prSet presAssocID="{A1272195-B641-466D-BEF3-D2A4DE8C015C}" presName="txThree" presStyleLbl="node3" presStyleIdx="4" presStyleCnt="5" custScaleY="81221">
        <dgm:presLayoutVars>
          <dgm:chPref val="3"/>
        </dgm:presLayoutVars>
      </dgm:prSet>
      <dgm:spPr/>
    </dgm:pt>
    <dgm:pt modelId="{71EC8D07-90B9-4ACF-8158-1F224336DAF8}" type="pres">
      <dgm:prSet presAssocID="{A1272195-B641-466D-BEF3-D2A4DE8C015C}" presName="horzThree" presStyleCnt="0"/>
      <dgm:spPr/>
    </dgm:pt>
  </dgm:ptLst>
  <dgm:cxnLst>
    <dgm:cxn modelId="{47F6C709-5413-46CA-B92C-EDE17DE3D977}" srcId="{95509AEC-0FFF-4FA9-8E88-92ADE98073C3}" destId="{E7BCE191-68ED-4B64-8167-4617E94C89A2}" srcOrd="3" destOrd="0" parTransId="{671EA91D-EC30-431F-9F25-F1667E44040B}" sibTransId="{F03F6E55-9F29-4A0B-8CA9-AE53C5F53E00}"/>
    <dgm:cxn modelId="{0787470B-3BF9-4289-9935-6A969ABEC4D3}" type="presOf" srcId="{DE6FCB56-C645-4765-AC08-2B842F984F99}" destId="{5FA255CC-F172-41C6-A570-B1E8D94BCA6C}" srcOrd="0" destOrd="0" presId="urn:microsoft.com/office/officeart/2005/8/layout/hierarchy4"/>
    <dgm:cxn modelId="{E5FB130E-7C25-45AA-83D3-518DE63A3158}" type="presOf" srcId="{6C5270D0-4A82-4B2F-B8A1-7F107212C272}" destId="{5CA68692-BE17-4140-8811-27F2E48E4D9D}" srcOrd="0" destOrd="0" presId="urn:microsoft.com/office/officeart/2005/8/layout/hierarchy4"/>
    <dgm:cxn modelId="{AD69802B-2006-4A04-BDD3-FC9977ACE034}" type="presOf" srcId="{D709A0A4-D4B5-433D-B6B3-441F6C097C58}" destId="{DA9B7572-F6A9-465C-87BD-734A3B4C70D5}" srcOrd="0" destOrd="0" presId="urn:microsoft.com/office/officeart/2005/8/layout/hierarchy4"/>
    <dgm:cxn modelId="{2379406F-B3BD-4FD9-B718-9D4D21EBDC21}" type="presOf" srcId="{95509AEC-0FFF-4FA9-8E88-92ADE98073C3}" destId="{55BD39F1-F632-4FAE-B1E6-990C9196B8BF}" srcOrd="0" destOrd="0" presId="urn:microsoft.com/office/officeart/2005/8/layout/hierarchy4"/>
    <dgm:cxn modelId="{CF876B4F-E929-4F1C-83A3-07ADBE5EFCF5}" srcId="{95509AEC-0FFF-4FA9-8E88-92ADE98073C3}" destId="{E62F1D67-A52C-4EF7-9A65-4A54C86FFEA1}" srcOrd="0" destOrd="0" parTransId="{06426704-D50F-44C2-97DE-4389803BF818}" sibTransId="{47363B2E-5BA3-4058-93BE-43669322934E}"/>
    <dgm:cxn modelId="{A9CE9754-CC22-46EF-81D5-CAC44B79A006}" srcId="{95509AEC-0FFF-4FA9-8E88-92ADE98073C3}" destId="{A1272195-B641-466D-BEF3-D2A4DE8C015C}" srcOrd="4" destOrd="0" parTransId="{83E7C902-1584-42F7-8226-94CCA387A518}" sibTransId="{7A129C1B-6794-41AB-9FBF-BEEAE14FCD8C}"/>
    <dgm:cxn modelId="{7155647A-2707-45EF-AB12-0E9ED05977A7}" srcId="{DE6FCB56-C645-4765-AC08-2B842F984F99}" destId="{8D1BF342-B12B-4626-9AB5-D45FD6FA0CF5}" srcOrd="0" destOrd="0" parTransId="{9042B007-1B49-4B1A-B85D-AAD8B231A12A}" sibTransId="{DA062FB3-129D-4086-A6C0-41760E390666}"/>
    <dgm:cxn modelId="{90C53B8F-44FE-4670-8866-6DCBB3B643A3}" srcId="{95509AEC-0FFF-4FA9-8E88-92ADE98073C3}" destId="{6C5270D0-4A82-4B2F-B8A1-7F107212C272}" srcOrd="1" destOrd="0" parTransId="{E51F7DEB-589E-4012-9799-97E3F7DB2D83}" sibTransId="{ECC2922F-2928-43B5-8617-2F2A63F02A6E}"/>
    <dgm:cxn modelId="{3134D98F-C2E4-48CE-B0AB-D707A359F5CC}" srcId="{95509AEC-0FFF-4FA9-8E88-92ADE98073C3}" destId="{D709A0A4-D4B5-433D-B6B3-441F6C097C58}" srcOrd="2" destOrd="0" parTransId="{C5B24014-9805-4CCD-BE50-2E5299E1801D}" sibTransId="{6E45BDC3-CED3-44FC-A42E-0DCF7BD84B52}"/>
    <dgm:cxn modelId="{643C7894-0E15-4A35-B42F-ACA1246A7E1D}" type="presOf" srcId="{E62F1D67-A52C-4EF7-9A65-4A54C86FFEA1}" destId="{E597695D-EBA8-4DAF-BA9B-B6466A74BC24}" srcOrd="0" destOrd="0" presId="urn:microsoft.com/office/officeart/2005/8/layout/hierarchy4"/>
    <dgm:cxn modelId="{1FB77D94-4001-4248-AC44-DED3141225CD}" srcId="{8D1BF342-B12B-4626-9AB5-D45FD6FA0CF5}" destId="{95509AEC-0FFF-4FA9-8E88-92ADE98073C3}" srcOrd="0" destOrd="0" parTransId="{A83C5C3D-486F-4F8E-8042-4342D359B4EB}" sibTransId="{EB49CDF3-B87E-4F1F-925A-24E3D02EBFB8}"/>
    <dgm:cxn modelId="{61CE8BB8-5809-4EF0-B8B4-E8DC6F9C6914}" type="presOf" srcId="{E7BCE191-68ED-4B64-8167-4617E94C89A2}" destId="{25B5F583-C067-4E6E-B138-66ED69B6AB7D}" srcOrd="0" destOrd="0" presId="urn:microsoft.com/office/officeart/2005/8/layout/hierarchy4"/>
    <dgm:cxn modelId="{A5D72AC4-9485-4F11-8A07-561E8DAB92D4}" type="presOf" srcId="{A1272195-B641-466D-BEF3-D2A4DE8C015C}" destId="{F582663C-0A68-4BEC-955E-CA947751CD22}" srcOrd="0" destOrd="0" presId="urn:microsoft.com/office/officeart/2005/8/layout/hierarchy4"/>
    <dgm:cxn modelId="{E20D78D8-C1F7-45CB-8674-D823A56ECC61}" type="presOf" srcId="{8D1BF342-B12B-4626-9AB5-D45FD6FA0CF5}" destId="{E70F77AB-3E80-4FE2-8B19-FABE88239614}" srcOrd="0" destOrd="0" presId="urn:microsoft.com/office/officeart/2005/8/layout/hierarchy4"/>
    <dgm:cxn modelId="{2066CBB9-6360-4064-84F4-335418C9CDFF}" type="presParOf" srcId="{5FA255CC-F172-41C6-A570-B1E8D94BCA6C}" destId="{157065FD-712C-4BF4-B093-4F6290928E54}" srcOrd="0" destOrd="0" presId="urn:microsoft.com/office/officeart/2005/8/layout/hierarchy4"/>
    <dgm:cxn modelId="{63ACB2F8-0395-4D46-851F-4B582122C5C8}" type="presParOf" srcId="{157065FD-712C-4BF4-B093-4F6290928E54}" destId="{E70F77AB-3E80-4FE2-8B19-FABE88239614}" srcOrd="0" destOrd="0" presId="urn:microsoft.com/office/officeart/2005/8/layout/hierarchy4"/>
    <dgm:cxn modelId="{42B0C15A-C1B2-4A99-95B7-67AD72348BE6}" type="presParOf" srcId="{157065FD-712C-4BF4-B093-4F6290928E54}" destId="{4720AF9C-14F3-481D-B64B-EDF2DFE2E449}" srcOrd="1" destOrd="0" presId="urn:microsoft.com/office/officeart/2005/8/layout/hierarchy4"/>
    <dgm:cxn modelId="{CDCE0E68-015E-444B-BBAD-BC3E44896C7B}" type="presParOf" srcId="{157065FD-712C-4BF4-B093-4F6290928E54}" destId="{938E1C33-9BDD-4ECC-A701-8042718878B1}" srcOrd="2" destOrd="0" presId="urn:microsoft.com/office/officeart/2005/8/layout/hierarchy4"/>
    <dgm:cxn modelId="{10120AEB-25C9-4E2E-B6D8-484013D6B4AB}" type="presParOf" srcId="{938E1C33-9BDD-4ECC-A701-8042718878B1}" destId="{C35D247B-B459-4A0A-B7FB-1F5F4C142078}" srcOrd="0" destOrd="0" presId="urn:microsoft.com/office/officeart/2005/8/layout/hierarchy4"/>
    <dgm:cxn modelId="{9F0672C8-CF8D-40DD-AF5D-1864B018BEE3}" type="presParOf" srcId="{C35D247B-B459-4A0A-B7FB-1F5F4C142078}" destId="{55BD39F1-F632-4FAE-B1E6-990C9196B8BF}" srcOrd="0" destOrd="0" presId="urn:microsoft.com/office/officeart/2005/8/layout/hierarchy4"/>
    <dgm:cxn modelId="{61488E20-FE47-4AA5-8BBF-A7FAF056CAEA}" type="presParOf" srcId="{C35D247B-B459-4A0A-B7FB-1F5F4C142078}" destId="{6AEF848E-E25E-49F0-9959-E6C7270768E3}" srcOrd="1" destOrd="0" presId="urn:microsoft.com/office/officeart/2005/8/layout/hierarchy4"/>
    <dgm:cxn modelId="{00A29EA5-4748-4B5B-B37F-4BA0682383F8}" type="presParOf" srcId="{C35D247B-B459-4A0A-B7FB-1F5F4C142078}" destId="{FFFC3AE3-1C5D-4B9D-8CE7-8B1B0EED905E}" srcOrd="2" destOrd="0" presId="urn:microsoft.com/office/officeart/2005/8/layout/hierarchy4"/>
    <dgm:cxn modelId="{012DA4F3-7E3E-407C-AF2B-4B619A4B1DCB}" type="presParOf" srcId="{FFFC3AE3-1C5D-4B9D-8CE7-8B1B0EED905E}" destId="{9BD1E14A-D71A-4A80-A794-A9571EC39699}" srcOrd="0" destOrd="0" presId="urn:microsoft.com/office/officeart/2005/8/layout/hierarchy4"/>
    <dgm:cxn modelId="{94B085C9-86FF-4731-804B-80C8EEDD69D8}" type="presParOf" srcId="{9BD1E14A-D71A-4A80-A794-A9571EC39699}" destId="{E597695D-EBA8-4DAF-BA9B-B6466A74BC24}" srcOrd="0" destOrd="0" presId="urn:microsoft.com/office/officeart/2005/8/layout/hierarchy4"/>
    <dgm:cxn modelId="{995C7A7D-5C29-4DEC-B774-0B5ADE550C5E}" type="presParOf" srcId="{9BD1E14A-D71A-4A80-A794-A9571EC39699}" destId="{FEC8690C-291F-46C6-9397-A01B758BC45D}" srcOrd="1" destOrd="0" presId="urn:microsoft.com/office/officeart/2005/8/layout/hierarchy4"/>
    <dgm:cxn modelId="{EE0824D8-DCFE-4546-8A6E-1FFC9448C2DF}" type="presParOf" srcId="{FFFC3AE3-1C5D-4B9D-8CE7-8B1B0EED905E}" destId="{BBB18D8D-F530-4DBF-8C3B-6E086EAE64CA}" srcOrd="1" destOrd="0" presId="urn:microsoft.com/office/officeart/2005/8/layout/hierarchy4"/>
    <dgm:cxn modelId="{5FF5022A-C0AD-4BE8-AD2F-3B2EF8955580}" type="presParOf" srcId="{FFFC3AE3-1C5D-4B9D-8CE7-8B1B0EED905E}" destId="{38260B6A-E1CF-4919-A18E-091911294223}" srcOrd="2" destOrd="0" presId="urn:microsoft.com/office/officeart/2005/8/layout/hierarchy4"/>
    <dgm:cxn modelId="{528426EA-B7A2-474A-B210-D661410015AA}" type="presParOf" srcId="{38260B6A-E1CF-4919-A18E-091911294223}" destId="{5CA68692-BE17-4140-8811-27F2E48E4D9D}" srcOrd="0" destOrd="0" presId="urn:microsoft.com/office/officeart/2005/8/layout/hierarchy4"/>
    <dgm:cxn modelId="{15C75050-2521-4401-AC4A-FB344C8524FF}" type="presParOf" srcId="{38260B6A-E1CF-4919-A18E-091911294223}" destId="{B13783E8-6824-4029-BFDB-4D5967D341E4}" srcOrd="1" destOrd="0" presId="urn:microsoft.com/office/officeart/2005/8/layout/hierarchy4"/>
    <dgm:cxn modelId="{6A3CF5CC-BA26-4BCF-8496-372695FDA514}" type="presParOf" srcId="{FFFC3AE3-1C5D-4B9D-8CE7-8B1B0EED905E}" destId="{897A1296-1708-4B52-BE07-A75E305B4D26}" srcOrd="3" destOrd="0" presId="urn:microsoft.com/office/officeart/2005/8/layout/hierarchy4"/>
    <dgm:cxn modelId="{91DF1E7D-5CDA-4681-8A1A-21C6FE26E5CD}" type="presParOf" srcId="{FFFC3AE3-1C5D-4B9D-8CE7-8B1B0EED905E}" destId="{5ACBA06D-E27D-49C2-B120-04CBC97A26E0}" srcOrd="4" destOrd="0" presId="urn:microsoft.com/office/officeart/2005/8/layout/hierarchy4"/>
    <dgm:cxn modelId="{200B9F06-DED3-450F-9861-EA51DDB63194}" type="presParOf" srcId="{5ACBA06D-E27D-49C2-B120-04CBC97A26E0}" destId="{DA9B7572-F6A9-465C-87BD-734A3B4C70D5}" srcOrd="0" destOrd="0" presId="urn:microsoft.com/office/officeart/2005/8/layout/hierarchy4"/>
    <dgm:cxn modelId="{FF0BFE75-13A7-4486-8D3A-6D5E7B5D55A1}" type="presParOf" srcId="{5ACBA06D-E27D-49C2-B120-04CBC97A26E0}" destId="{1B3A8A8C-A160-4E59-9F4B-087DBE3F22F3}" srcOrd="1" destOrd="0" presId="urn:microsoft.com/office/officeart/2005/8/layout/hierarchy4"/>
    <dgm:cxn modelId="{71655F55-CB33-42B7-8CFB-0EE83AC534C3}" type="presParOf" srcId="{FFFC3AE3-1C5D-4B9D-8CE7-8B1B0EED905E}" destId="{182B041C-D697-4826-A995-11D31864BF22}" srcOrd="5" destOrd="0" presId="urn:microsoft.com/office/officeart/2005/8/layout/hierarchy4"/>
    <dgm:cxn modelId="{F1813573-711C-4224-938B-5559004BE74F}" type="presParOf" srcId="{FFFC3AE3-1C5D-4B9D-8CE7-8B1B0EED905E}" destId="{C5E0137C-9E91-4877-9337-CF7F9DC7E895}" srcOrd="6" destOrd="0" presId="urn:microsoft.com/office/officeart/2005/8/layout/hierarchy4"/>
    <dgm:cxn modelId="{D9DE69ED-3252-4D85-80E5-895AA21411E4}" type="presParOf" srcId="{C5E0137C-9E91-4877-9337-CF7F9DC7E895}" destId="{25B5F583-C067-4E6E-B138-66ED69B6AB7D}" srcOrd="0" destOrd="0" presId="urn:microsoft.com/office/officeart/2005/8/layout/hierarchy4"/>
    <dgm:cxn modelId="{48187773-EEB0-4893-8B75-299DD2B07D78}" type="presParOf" srcId="{C5E0137C-9E91-4877-9337-CF7F9DC7E895}" destId="{1708AE06-0FA1-47D6-9E02-9C4A4A7BDF4A}" srcOrd="1" destOrd="0" presId="urn:microsoft.com/office/officeart/2005/8/layout/hierarchy4"/>
    <dgm:cxn modelId="{9EE66BDE-8B1F-461D-AFF5-476A1F9F61CD}" type="presParOf" srcId="{FFFC3AE3-1C5D-4B9D-8CE7-8B1B0EED905E}" destId="{5E24C397-3567-4E17-9C9C-648F8E7A542F}" srcOrd="7" destOrd="0" presId="urn:microsoft.com/office/officeart/2005/8/layout/hierarchy4"/>
    <dgm:cxn modelId="{BF4C542B-915F-46E4-B22E-674CEEC64C47}" type="presParOf" srcId="{FFFC3AE3-1C5D-4B9D-8CE7-8B1B0EED905E}" destId="{950BB9E2-4AF5-41CC-BDB5-67A22F0C3265}" srcOrd="8" destOrd="0" presId="urn:microsoft.com/office/officeart/2005/8/layout/hierarchy4"/>
    <dgm:cxn modelId="{1EEC1361-95EF-407C-BFD8-70335EE9DD51}" type="presParOf" srcId="{950BB9E2-4AF5-41CC-BDB5-67A22F0C3265}" destId="{F582663C-0A68-4BEC-955E-CA947751CD22}" srcOrd="0" destOrd="0" presId="urn:microsoft.com/office/officeart/2005/8/layout/hierarchy4"/>
    <dgm:cxn modelId="{65F298E2-3F7C-4DCB-ABC7-338D6A43A4E2}" type="presParOf" srcId="{950BB9E2-4AF5-41CC-BDB5-67A22F0C3265}" destId="{71EC8D07-90B9-4ACF-8158-1F224336DAF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DE6EA7-9517-4941-BF66-A566DD527870}">
      <dsp:nvSpPr>
        <dsp:cNvPr id="0" name=""/>
        <dsp:cNvSpPr/>
      </dsp:nvSpPr>
      <dsp:spPr>
        <a:xfrm rot="5400000">
          <a:off x="2344424" y="84784"/>
          <a:ext cx="1268249" cy="1103377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800" kern="1200" dirty="0">
            <a:solidFill>
              <a:schemeClr val="bg1"/>
            </a:solidFill>
            <a:latin typeface="+mn-lt"/>
            <a:ea typeface="+mn-ea"/>
            <a:cs typeface="+mn-cs"/>
          </a:endParaRPr>
        </a:p>
      </dsp:txBody>
      <dsp:txXfrm rot="-5400000">
        <a:off x="2598803" y="199985"/>
        <a:ext cx="759491" cy="872978"/>
      </dsp:txXfrm>
    </dsp:sp>
    <dsp:sp modelId="{3F504947-483C-4C7D-B9CC-4F63118E52E2}">
      <dsp:nvSpPr>
        <dsp:cNvPr id="0" name=""/>
        <dsp:cNvSpPr/>
      </dsp:nvSpPr>
      <dsp:spPr>
        <a:xfrm>
          <a:off x="3563719" y="255997"/>
          <a:ext cx="1415366" cy="760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AEF0F2-E2DB-4BE7-BCA4-CEFBDFB1413B}">
      <dsp:nvSpPr>
        <dsp:cNvPr id="0" name=""/>
        <dsp:cNvSpPr/>
      </dsp:nvSpPr>
      <dsp:spPr>
        <a:xfrm rot="5400000">
          <a:off x="1152777" y="84784"/>
          <a:ext cx="1268249" cy="1103377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tr-TR" sz="600" kern="1200" dirty="0">
            <a:latin typeface="+mn-lt"/>
          </a:endParaRPr>
        </a:p>
      </dsp:txBody>
      <dsp:txXfrm rot="-5400000">
        <a:off x="1407156" y="199985"/>
        <a:ext cx="759491" cy="872978"/>
      </dsp:txXfrm>
    </dsp:sp>
    <dsp:sp modelId="{40491B2C-EA8B-4E2A-BB05-4471905358EE}">
      <dsp:nvSpPr>
        <dsp:cNvPr id="0" name=""/>
        <dsp:cNvSpPr/>
      </dsp:nvSpPr>
      <dsp:spPr>
        <a:xfrm rot="5400000">
          <a:off x="1746318" y="1161274"/>
          <a:ext cx="1268249" cy="110337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800" b="1" kern="1200" dirty="0">
            <a:solidFill>
              <a:schemeClr val="bg1"/>
            </a:solidFill>
            <a:latin typeface="+mn-lt"/>
          </a:endParaRPr>
        </a:p>
      </dsp:txBody>
      <dsp:txXfrm rot="-5400000">
        <a:off x="2000697" y="1276475"/>
        <a:ext cx="759491" cy="872978"/>
      </dsp:txXfrm>
    </dsp:sp>
    <dsp:sp modelId="{A480C2ED-4A0B-4D86-86C3-0D47C7D05C98}">
      <dsp:nvSpPr>
        <dsp:cNvPr id="0" name=""/>
        <dsp:cNvSpPr/>
      </dsp:nvSpPr>
      <dsp:spPr>
        <a:xfrm>
          <a:off x="413387" y="1332488"/>
          <a:ext cx="1369709" cy="760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CCD175-B1FA-4E6C-A92C-B4ED1353BDDC}">
      <dsp:nvSpPr>
        <dsp:cNvPr id="0" name=""/>
        <dsp:cNvSpPr/>
      </dsp:nvSpPr>
      <dsp:spPr>
        <a:xfrm rot="5400000">
          <a:off x="2937965" y="1161274"/>
          <a:ext cx="1268249" cy="110337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tr-TR" sz="600" kern="1200" dirty="0">
            <a:latin typeface="+mn-lt"/>
          </a:endParaRPr>
        </a:p>
      </dsp:txBody>
      <dsp:txXfrm rot="-5400000">
        <a:off x="3192344" y="1276475"/>
        <a:ext cx="759491" cy="872978"/>
      </dsp:txXfrm>
    </dsp:sp>
    <dsp:sp modelId="{D34CB0D9-609E-4B6F-A8FF-8A4EAC0710CB}">
      <dsp:nvSpPr>
        <dsp:cNvPr id="0" name=""/>
        <dsp:cNvSpPr/>
      </dsp:nvSpPr>
      <dsp:spPr>
        <a:xfrm rot="5400000">
          <a:off x="2344424" y="2237764"/>
          <a:ext cx="1268249" cy="1103377"/>
        </a:xfrm>
        <a:prstGeom prst="hexagon">
          <a:avLst>
            <a:gd name="adj" fmla="val 25000"/>
            <a:gd name="vf" fmla="val 115470"/>
          </a:avLst>
        </a:prstGeom>
        <a:solidFill>
          <a:schemeClr val="bg2">
            <a:lumMod val="2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800" kern="1200" dirty="0">
            <a:solidFill>
              <a:schemeClr val="bg1"/>
            </a:solidFill>
            <a:latin typeface="+mn-lt"/>
          </a:endParaRPr>
        </a:p>
      </dsp:txBody>
      <dsp:txXfrm rot="-5400000">
        <a:off x="2598803" y="2352965"/>
        <a:ext cx="759491" cy="872978"/>
      </dsp:txXfrm>
    </dsp:sp>
    <dsp:sp modelId="{7EDBB7A1-6767-48D6-B3F6-C1954F9A4569}">
      <dsp:nvSpPr>
        <dsp:cNvPr id="0" name=""/>
        <dsp:cNvSpPr/>
      </dsp:nvSpPr>
      <dsp:spPr>
        <a:xfrm>
          <a:off x="3521272" y="2436174"/>
          <a:ext cx="1415366" cy="760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E98C4E-3D1A-41F6-83FD-E32FF96978B3}">
      <dsp:nvSpPr>
        <dsp:cNvPr id="0" name=""/>
        <dsp:cNvSpPr/>
      </dsp:nvSpPr>
      <dsp:spPr>
        <a:xfrm rot="5400000">
          <a:off x="1152777" y="2237764"/>
          <a:ext cx="1268249" cy="1103377"/>
        </a:xfrm>
        <a:prstGeom prst="hexagon">
          <a:avLst>
            <a:gd name="adj" fmla="val 25000"/>
            <a:gd name="vf" fmla="val 115470"/>
          </a:avLst>
        </a:prstGeom>
        <a:solidFill>
          <a:srgbClr val="E7E6E6">
            <a:lumMod val="25000"/>
          </a:srgb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600" kern="1200" dirty="0">
            <a:solidFill>
              <a:prstClr val="white"/>
            </a:solidFill>
            <a:latin typeface="+mn-lt"/>
            <a:ea typeface="+mn-ea"/>
            <a:cs typeface="+mn-cs"/>
          </a:endParaRPr>
        </a:p>
      </dsp:txBody>
      <dsp:txXfrm rot="-5400000">
        <a:off x="1407156" y="2352965"/>
        <a:ext cx="759491" cy="872978"/>
      </dsp:txXfrm>
    </dsp:sp>
    <dsp:sp modelId="{E77AD439-B212-48FF-9461-2109C30A535E}">
      <dsp:nvSpPr>
        <dsp:cNvPr id="0" name=""/>
        <dsp:cNvSpPr/>
      </dsp:nvSpPr>
      <dsp:spPr>
        <a:xfrm rot="5400000">
          <a:off x="1746318" y="3316602"/>
          <a:ext cx="1268249" cy="1103377"/>
        </a:xfrm>
        <a:prstGeom prst="hexagon">
          <a:avLst>
            <a:gd name="adj" fmla="val 25000"/>
            <a:gd name="vf" fmla="val 115470"/>
          </a:avLst>
        </a:prstGeom>
        <a:solidFill>
          <a:srgbClr val="00407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800" b="1" kern="1200" dirty="0">
            <a:solidFill>
              <a:schemeClr val="bg1"/>
            </a:solidFill>
            <a:latin typeface="+mn-lt"/>
          </a:endParaRPr>
        </a:p>
      </dsp:txBody>
      <dsp:txXfrm rot="-5400000">
        <a:off x="2000697" y="3431803"/>
        <a:ext cx="759491" cy="872978"/>
      </dsp:txXfrm>
    </dsp:sp>
    <dsp:sp modelId="{024F5735-072A-4084-89A8-0962537DA805}">
      <dsp:nvSpPr>
        <dsp:cNvPr id="0" name=""/>
        <dsp:cNvSpPr/>
      </dsp:nvSpPr>
      <dsp:spPr>
        <a:xfrm>
          <a:off x="413387" y="3485468"/>
          <a:ext cx="1369709" cy="760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B5F209-8E0E-4354-9E58-F3DF9B46291C}">
      <dsp:nvSpPr>
        <dsp:cNvPr id="0" name=""/>
        <dsp:cNvSpPr/>
      </dsp:nvSpPr>
      <dsp:spPr>
        <a:xfrm rot="5400000">
          <a:off x="2933132" y="3316602"/>
          <a:ext cx="1268249" cy="1103377"/>
        </a:xfrm>
        <a:prstGeom prst="hexagon">
          <a:avLst>
            <a:gd name="adj" fmla="val 25000"/>
            <a:gd name="vf" fmla="val 115470"/>
          </a:avLst>
        </a:prstGeom>
        <a:solidFill>
          <a:srgbClr val="00407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600" kern="1200" dirty="0">
            <a:latin typeface="+mn-lt"/>
          </a:endParaRPr>
        </a:p>
      </dsp:txBody>
      <dsp:txXfrm rot="-5400000">
        <a:off x="3187511" y="3431803"/>
        <a:ext cx="759491" cy="87297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2541C4-ED21-49CB-A4E1-DD16E015BEDE}">
      <dsp:nvSpPr>
        <dsp:cNvPr id="0" name=""/>
        <dsp:cNvSpPr/>
      </dsp:nvSpPr>
      <dsp:spPr>
        <a:xfrm>
          <a:off x="2711" y="0"/>
          <a:ext cx="2660790" cy="478961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400" b="1" kern="1200" dirty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1" kern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ÖNLEYİCİ KONTROLLER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1" kern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 </a:t>
          </a:r>
          <a:r>
            <a:rPr lang="tr-TR" sz="1400" b="0" kern="1200" dirty="0">
              <a:latin typeface="Segoe UI" panose="020B0502040204020203" pitchFamily="34" charset="0"/>
              <a:cs typeface="Segoe UI" panose="020B0502040204020203" pitchFamily="34" charset="0"/>
            </a:rPr>
            <a:t>Risklerin olma olasılığını azaltıp makul seviyede tutulmasına yönelik tedbirleri içerir</a:t>
          </a:r>
        </a:p>
      </dsp:txBody>
      <dsp:txXfrm>
        <a:off x="2711" y="0"/>
        <a:ext cx="2660790" cy="1436883"/>
      </dsp:txXfrm>
    </dsp:sp>
    <dsp:sp modelId="{CC99A511-D2AB-4240-AB24-11998F3BD55C}">
      <dsp:nvSpPr>
        <dsp:cNvPr id="0" name=""/>
        <dsp:cNvSpPr/>
      </dsp:nvSpPr>
      <dsp:spPr>
        <a:xfrm>
          <a:off x="268790" y="1438286"/>
          <a:ext cx="2128632" cy="14441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>
              <a:solidFill>
                <a:schemeClr val="tx1">
                  <a:lumMod val="85000"/>
                  <a:lumOff val="15000"/>
                </a:schemeClr>
              </a:solidFill>
            </a:rPr>
            <a:t>Görevler Ayrılığı.</a:t>
          </a:r>
        </a:p>
      </dsp:txBody>
      <dsp:txXfrm>
        <a:off x="311087" y="1480583"/>
        <a:ext cx="2044038" cy="1359539"/>
      </dsp:txXfrm>
    </dsp:sp>
    <dsp:sp modelId="{BD1E022D-7DB5-4429-9B53-3220791A3821}">
      <dsp:nvSpPr>
        <dsp:cNvPr id="0" name=""/>
        <dsp:cNvSpPr/>
      </dsp:nvSpPr>
      <dsp:spPr>
        <a:xfrm>
          <a:off x="268790" y="3104594"/>
          <a:ext cx="2128632" cy="1444133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/>
            <a:t>Örneğin; bir satın alma işleminde talep eden, araştırma yapan, kontrol eden, teslim alan aynı kişi ya da kişiler olamaz.</a:t>
          </a:r>
        </a:p>
      </dsp:txBody>
      <dsp:txXfrm>
        <a:off x="311087" y="3146891"/>
        <a:ext cx="2044038" cy="1359539"/>
      </dsp:txXfrm>
    </dsp:sp>
    <dsp:sp modelId="{AAABB2A8-822B-40C7-8D6E-96449BFBC026}">
      <dsp:nvSpPr>
        <dsp:cNvPr id="0" name=""/>
        <dsp:cNvSpPr/>
      </dsp:nvSpPr>
      <dsp:spPr>
        <a:xfrm>
          <a:off x="2863061" y="0"/>
          <a:ext cx="2660790" cy="478961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400" b="1" kern="1200" dirty="0"/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1" kern="1200" dirty="0"/>
            <a:t>YÖNLENDİRİCİ KONTROLLER  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1" kern="1200" dirty="0"/>
            <a:t> </a:t>
          </a:r>
          <a:r>
            <a:rPr lang="tr-TR" sz="1400" kern="1200" dirty="0"/>
            <a:t>Riskleri; bilgilendirme, koruma, eğitim verme gibi önlemlerle kontrol altına alma yöntemleridir.</a:t>
          </a:r>
        </a:p>
      </dsp:txBody>
      <dsp:txXfrm>
        <a:off x="2863061" y="0"/>
        <a:ext cx="2660790" cy="1436883"/>
      </dsp:txXfrm>
    </dsp:sp>
    <dsp:sp modelId="{0C41C547-6AB3-44CA-8F9B-9062EFD6060D}">
      <dsp:nvSpPr>
        <dsp:cNvPr id="0" name=""/>
        <dsp:cNvSpPr/>
      </dsp:nvSpPr>
      <dsp:spPr>
        <a:xfrm>
          <a:off x="3129140" y="1438286"/>
          <a:ext cx="2128632" cy="144413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>
              <a:solidFill>
                <a:schemeClr val="tx1">
                  <a:lumMod val="85000"/>
                  <a:lumOff val="15000"/>
                </a:schemeClr>
              </a:solidFill>
            </a:rPr>
            <a:t>Riskleri azaltacak önemli prosedürlerin belirlenmesi ve personele duyurulması</a:t>
          </a:r>
        </a:p>
      </dsp:txBody>
      <dsp:txXfrm>
        <a:off x="3171437" y="1480583"/>
        <a:ext cx="2044038" cy="1359539"/>
      </dsp:txXfrm>
    </dsp:sp>
    <dsp:sp modelId="{CE528C5C-82CD-44B1-A543-BA041244576C}">
      <dsp:nvSpPr>
        <dsp:cNvPr id="0" name=""/>
        <dsp:cNvSpPr/>
      </dsp:nvSpPr>
      <dsp:spPr>
        <a:xfrm>
          <a:off x="3129140" y="3104594"/>
          <a:ext cx="2128632" cy="144413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/>
            <a:t>Her bir çalışanın görev tanımlarının bildirilmesi </a:t>
          </a:r>
        </a:p>
      </dsp:txBody>
      <dsp:txXfrm>
        <a:off x="3171437" y="3146891"/>
        <a:ext cx="2044038" cy="1359539"/>
      </dsp:txXfrm>
    </dsp:sp>
    <dsp:sp modelId="{EF9F2F56-4A0B-42BF-89CF-EE9BB46D5E70}">
      <dsp:nvSpPr>
        <dsp:cNvPr id="0" name=""/>
        <dsp:cNvSpPr/>
      </dsp:nvSpPr>
      <dsp:spPr>
        <a:xfrm>
          <a:off x="5723410" y="0"/>
          <a:ext cx="2660790" cy="478961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400" b="1" kern="1200" dirty="0"/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1" kern="1200" dirty="0"/>
            <a:t>TESPİT EDİCİ KONTROLLER   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/>
            <a:t>Risk  gerçekleştikten sonra oluşan zararın ne olduğunun tespiti amacıyla yapılan kontrollerdir.</a:t>
          </a:r>
        </a:p>
      </dsp:txBody>
      <dsp:txXfrm>
        <a:off x="5723410" y="0"/>
        <a:ext cx="2660790" cy="1436883"/>
      </dsp:txXfrm>
    </dsp:sp>
    <dsp:sp modelId="{BD14DE7C-2943-476D-8B28-6A948A7986C5}">
      <dsp:nvSpPr>
        <dsp:cNvPr id="0" name=""/>
        <dsp:cNvSpPr/>
      </dsp:nvSpPr>
      <dsp:spPr>
        <a:xfrm>
          <a:off x="5989489" y="1437000"/>
          <a:ext cx="2128632" cy="69774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/>
            <a:t>Dönemsel ya da gerekli görülmesi durumunda yapılan sayımlar</a:t>
          </a:r>
        </a:p>
      </dsp:txBody>
      <dsp:txXfrm>
        <a:off x="6009925" y="1457436"/>
        <a:ext cx="2087760" cy="656872"/>
      </dsp:txXfrm>
    </dsp:sp>
    <dsp:sp modelId="{8C320999-4408-4652-9FDC-ED0ABBC191ED}">
      <dsp:nvSpPr>
        <dsp:cNvPr id="0" name=""/>
        <dsp:cNvSpPr/>
      </dsp:nvSpPr>
      <dsp:spPr>
        <a:xfrm>
          <a:off x="5989489" y="2242089"/>
          <a:ext cx="2128632" cy="6977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/>
            <a:t>Yapılan bir ödeme ya da ihale ile ilgili uygunluk kontrolleri</a:t>
          </a:r>
        </a:p>
      </dsp:txBody>
      <dsp:txXfrm>
        <a:off x="6009925" y="2262525"/>
        <a:ext cx="2087760" cy="656872"/>
      </dsp:txXfrm>
    </dsp:sp>
    <dsp:sp modelId="{F8268577-8CE1-42DA-B1A9-BA6FD0B47ED0}">
      <dsp:nvSpPr>
        <dsp:cNvPr id="0" name=""/>
        <dsp:cNvSpPr/>
      </dsp:nvSpPr>
      <dsp:spPr>
        <a:xfrm>
          <a:off x="5989489" y="3047179"/>
          <a:ext cx="2128632" cy="697744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/>
            <a:t>Gelir gider durumunun karşılaştırılması</a:t>
          </a:r>
        </a:p>
      </dsp:txBody>
      <dsp:txXfrm>
        <a:off x="6009925" y="3067615"/>
        <a:ext cx="2087760" cy="656872"/>
      </dsp:txXfrm>
    </dsp:sp>
    <dsp:sp modelId="{584E227E-A3FF-4941-8F09-2D3EC273D715}">
      <dsp:nvSpPr>
        <dsp:cNvPr id="0" name=""/>
        <dsp:cNvSpPr/>
      </dsp:nvSpPr>
      <dsp:spPr>
        <a:xfrm>
          <a:off x="5989489" y="3852269"/>
          <a:ext cx="2128632" cy="69774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>
              <a:solidFill>
                <a:schemeClr val="tx1">
                  <a:lumMod val="85000"/>
                  <a:lumOff val="15000"/>
                </a:schemeClr>
              </a:solidFill>
            </a:rPr>
            <a:t>İç ve dış denetim raporlar</a:t>
          </a:r>
        </a:p>
      </dsp:txBody>
      <dsp:txXfrm>
        <a:off x="6009925" y="3872705"/>
        <a:ext cx="2087760" cy="656872"/>
      </dsp:txXfrm>
    </dsp:sp>
    <dsp:sp modelId="{511FD842-AAE9-4043-8BDF-1FCD8307B3D6}">
      <dsp:nvSpPr>
        <dsp:cNvPr id="0" name=""/>
        <dsp:cNvSpPr/>
      </dsp:nvSpPr>
      <dsp:spPr>
        <a:xfrm>
          <a:off x="8518996" y="0"/>
          <a:ext cx="2660790" cy="478961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400" b="1" kern="1200" dirty="0">
            <a:solidFill>
              <a:schemeClr val="tx1"/>
            </a:solidFill>
          </a:endParaRP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1" kern="1200" dirty="0">
              <a:solidFill>
                <a:schemeClr val="tx1"/>
              </a:solidFill>
            </a:rPr>
            <a:t>DÜZELTİCİ KONTROLLER 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/>
            <a:t>Risk gerçekleştikten sonra, zararı düzeltmeye yönelik kontrollerdir</a:t>
          </a:r>
        </a:p>
      </dsp:txBody>
      <dsp:txXfrm>
        <a:off x="8518996" y="0"/>
        <a:ext cx="2660790" cy="1436883"/>
      </dsp:txXfrm>
    </dsp:sp>
    <dsp:sp modelId="{DA5F2C2D-85A4-42BA-9E97-CABF284D227A}">
      <dsp:nvSpPr>
        <dsp:cNvPr id="0" name=""/>
        <dsp:cNvSpPr/>
      </dsp:nvSpPr>
      <dsp:spPr>
        <a:xfrm>
          <a:off x="8849839" y="1437292"/>
          <a:ext cx="2128632" cy="94096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/>
            <a:t>Tespit edilen kayıp ve zararı geri almak </a:t>
          </a:r>
        </a:p>
      </dsp:txBody>
      <dsp:txXfrm>
        <a:off x="8877399" y="1464852"/>
        <a:ext cx="2073512" cy="885846"/>
      </dsp:txXfrm>
    </dsp:sp>
    <dsp:sp modelId="{44BC861B-45EE-4BCD-982B-3F67B7AF8285}">
      <dsp:nvSpPr>
        <dsp:cNvPr id="0" name=""/>
        <dsp:cNvSpPr/>
      </dsp:nvSpPr>
      <dsp:spPr>
        <a:xfrm>
          <a:off x="8849839" y="2523023"/>
          <a:ext cx="2128632" cy="94096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/>
            <a:t>İş tanımlarını ve örgüt yapısını yenilemek </a:t>
          </a:r>
        </a:p>
      </dsp:txBody>
      <dsp:txXfrm>
        <a:off x="8877399" y="2550583"/>
        <a:ext cx="2073512" cy="885846"/>
      </dsp:txXfrm>
    </dsp:sp>
    <dsp:sp modelId="{45AAA892-E3E9-4720-8E21-529BD40B5FA9}">
      <dsp:nvSpPr>
        <dsp:cNvPr id="0" name=""/>
        <dsp:cNvSpPr/>
      </dsp:nvSpPr>
      <dsp:spPr>
        <a:xfrm>
          <a:off x="8849839" y="3608754"/>
          <a:ext cx="2128632" cy="9409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/>
            <a:t>Prosedürler, süreçler ve diğer yazılı dokümanlarda belirlenen eksiklikleri gidermek </a:t>
          </a:r>
        </a:p>
      </dsp:txBody>
      <dsp:txXfrm>
        <a:off x="8877399" y="3636314"/>
        <a:ext cx="2073512" cy="88584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DD7E42-F5C6-416E-8FE0-6C10DD6B35C7}">
      <dsp:nvSpPr>
        <dsp:cNvPr id="0" name=""/>
        <dsp:cNvSpPr/>
      </dsp:nvSpPr>
      <dsp:spPr>
        <a:xfrm>
          <a:off x="770739" y="1311"/>
          <a:ext cx="2118350" cy="14805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 err="1">
              <a:solidFill>
                <a:prstClr val="black">
                  <a:lumMod val="85000"/>
                  <a:lumOff val="15000"/>
                </a:prst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UEP’nın</a:t>
          </a:r>
          <a:r>
            <a:rPr lang="tr-TR" sz="1600" kern="1200" dirty="0">
              <a:solidFill>
                <a:prstClr val="black">
                  <a:lumMod val="85000"/>
                  <a:lumOff val="15000"/>
                </a:prst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İzlenmesi</a:t>
          </a:r>
        </a:p>
      </dsp:txBody>
      <dsp:txXfrm>
        <a:off x="1080964" y="218130"/>
        <a:ext cx="1497900" cy="1046897"/>
      </dsp:txXfrm>
    </dsp:sp>
    <dsp:sp modelId="{E3C12CD2-A390-4A13-AA4B-FFAFC4C6D75C}">
      <dsp:nvSpPr>
        <dsp:cNvPr id="0" name=""/>
        <dsp:cNvSpPr/>
      </dsp:nvSpPr>
      <dsp:spPr>
        <a:xfrm>
          <a:off x="1400559" y="1602067"/>
          <a:ext cx="858710" cy="858710"/>
        </a:xfrm>
        <a:prstGeom prst="mathPlus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400" kern="1200"/>
        </a:p>
      </dsp:txBody>
      <dsp:txXfrm>
        <a:off x="1514381" y="1930438"/>
        <a:ext cx="631066" cy="201968"/>
      </dsp:txXfrm>
    </dsp:sp>
    <dsp:sp modelId="{6F287069-A10D-4D49-9A2C-7ECBD4CCDEE4}">
      <dsp:nvSpPr>
        <dsp:cNvPr id="0" name=""/>
        <dsp:cNvSpPr/>
      </dsp:nvSpPr>
      <dsp:spPr>
        <a:xfrm>
          <a:off x="741831" y="2580997"/>
          <a:ext cx="2176165" cy="1480535"/>
        </a:xfrm>
        <a:prstGeom prst="ellipse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Sistemin Uygulanmasının İzlenmesi</a:t>
          </a:r>
        </a:p>
      </dsp:txBody>
      <dsp:txXfrm>
        <a:off x="1060523" y="2797816"/>
        <a:ext cx="1538781" cy="1046897"/>
      </dsp:txXfrm>
    </dsp:sp>
    <dsp:sp modelId="{A8F29C62-84BC-4ED2-A461-83D1855492AF}">
      <dsp:nvSpPr>
        <dsp:cNvPr id="0" name=""/>
        <dsp:cNvSpPr/>
      </dsp:nvSpPr>
      <dsp:spPr>
        <a:xfrm>
          <a:off x="3140077" y="1756042"/>
          <a:ext cx="470810" cy="55075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300" kern="1200"/>
        </a:p>
      </dsp:txBody>
      <dsp:txXfrm>
        <a:off x="3140077" y="1866194"/>
        <a:ext cx="329567" cy="330455"/>
      </dsp:txXfrm>
    </dsp:sp>
    <dsp:sp modelId="{294D3A28-D551-42B9-956E-0855535D8231}">
      <dsp:nvSpPr>
        <dsp:cNvPr id="0" name=""/>
        <dsp:cNvSpPr/>
      </dsp:nvSpPr>
      <dsp:spPr>
        <a:xfrm>
          <a:off x="3806319" y="746805"/>
          <a:ext cx="2335249" cy="25692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İç Kontrol Sisteminin İzlenmesi</a:t>
          </a:r>
        </a:p>
      </dsp:txBody>
      <dsp:txXfrm>
        <a:off x="4148308" y="1123060"/>
        <a:ext cx="1651271" cy="181672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642A2A-0977-445D-BF43-A0711AAABB90}">
      <dsp:nvSpPr>
        <dsp:cNvPr id="0" name=""/>
        <dsp:cNvSpPr/>
      </dsp:nvSpPr>
      <dsp:spPr>
        <a:xfrm rot="5400000">
          <a:off x="6018421" y="-2280145"/>
          <a:ext cx="1416473" cy="6330972"/>
        </a:xfrm>
        <a:prstGeom prst="round2SameRect">
          <a:avLst/>
        </a:prstGeom>
        <a:noFill/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tr-TR" sz="1500" b="1" kern="1200" dirty="0"/>
            <a:t>Öz Değerlendirme/Sürekli İzleme</a:t>
          </a: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tr-TR" sz="1500" kern="1200" dirty="0"/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tr-TR" sz="1500" kern="1200" dirty="0"/>
            <a:t>3 ayda bir iç kontrol uygulamalarının izlenmesi</a:t>
          </a:r>
        </a:p>
        <a:p>
          <a:pPr marL="228600" lvl="2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tr-TR" sz="1500" kern="1200" dirty="0"/>
            <a:t>	(İzleme Formu/toplantılar ile Genel Müdürlükte/Başkanlıkta izlenmesi)</a:t>
          </a:r>
        </a:p>
      </dsp:txBody>
      <dsp:txXfrm rot="-5400000">
        <a:off x="3561172" y="246251"/>
        <a:ext cx="6261825" cy="1278179"/>
      </dsp:txXfrm>
    </dsp:sp>
    <dsp:sp modelId="{FA0F9C95-ABC7-41DD-AD0F-0590B2027E8B}">
      <dsp:nvSpPr>
        <dsp:cNvPr id="0" name=""/>
        <dsp:cNvSpPr/>
      </dsp:nvSpPr>
      <dsp:spPr>
        <a:xfrm>
          <a:off x="0" y="44"/>
          <a:ext cx="3561172" cy="1770592"/>
        </a:xfrm>
        <a:prstGeom prst="roundRect">
          <a:avLst/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BİRİM DÜZEYİNDE İZLEME</a:t>
          </a:r>
        </a:p>
      </dsp:txBody>
      <dsp:txXfrm>
        <a:off x="86433" y="86477"/>
        <a:ext cx="3388306" cy="1597726"/>
      </dsp:txXfrm>
    </dsp:sp>
    <dsp:sp modelId="{95E37916-C9F9-4436-8D76-628873E9A936}">
      <dsp:nvSpPr>
        <dsp:cNvPr id="0" name=""/>
        <dsp:cNvSpPr/>
      </dsp:nvSpPr>
      <dsp:spPr>
        <a:xfrm rot="5400000">
          <a:off x="6018421" y="-421023"/>
          <a:ext cx="1416473" cy="6330972"/>
        </a:xfrm>
        <a:prstGeom prst="round2SameRect">
          <a:avLst/>
        </a:prstGeom>
        <a:noFill/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tr-TR" sz="1500" kern="1200" dirty="0"/>
            <a:t>Her altı ayda bir UEP </a:t>
          </a:r>
          <a:r>
            <a:rPr lang="tr-TR" sz="1500" kern="1200" dirty="0" err="1"/>
            <a:t>SGB’ye</a:t>
          </a:r>
          <a:r>
            <a:rPr lang="tr-TR" sz="1500" kern="1200" dirty="0"/>
            <a:t> gönderilmesi</a:t>
          </a: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tr-TR" sz="1500" kern="1200" dirty="0"/>
            <a:t>(yazılım üzerinden alınacak)</a:t>
          </a: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tr-TR" sz="1500" kern="1200" dirty="0"/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tr-TR" sz="1500" kern="1200" dirty="0"/>
            <a:t>Her altı ayda bir birim iç kontrol uygulamalarının izlenmesi</a:t>
          </a: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tr-TR" sz="1500" kern="1200" dirty="0"/>
            <a:t>(İzleme Formu ile </a:t>
          </a:r>
          <a:r>
            <a:rPr lang="tr-TR" sz="1500" kern="1200" dirty="0" err="1"/>
            <a:t>SGB’ye</a:t>
          </a:r>
          <a:r>
            <a:rPr lang="tr-TR" sz="1500" kern="1200" dirty="0"/>
            <a:t> bildirilmesi)</a:t>
          </a:r>
        </a:p>
      </dsp:txBody>
      <dsp:txXfrm rot="-5400000">
        <a:off x="3561172" y="2105373"/>
        <a:ext cx="6261825" cy="1278179"/>
      </dsp:txXfrm>
    </dsp:sp>
    <dsp:sp modelId="{889F2F6A-870C-4E5B-8A73-3745BA636C4A}">
      <dsp:nvSpPr>
        <dsp:cNvPr id="0" name=""/>
        <dsp:cNvSpPr/>
      </dsp:nvSpPr>
      <dsp:spPr>
        <a:xfrm>
          <a:off x="0" y="1859166"/>
          <a:ext cx="3561172" cy="1770592"/>
        </a:xfrm>
        <a:prstGeom prst="roundRect">
          <a:avLst/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>
              <a:solidFill>
                <a:prstClr val="black">
                  <a:lumMod val="85000"/>
                  <a:lumOff val="15000"/>
                </a:prst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BAKANLIK DÜZEYİNDE İZLEME</a:t>
          </a:r>
        </a:p>
      </dsp:txBody>
      <dsp:txXfrm>
        <a:off x="86433" y="1945599"/>
        <a:ext cx="3388306" cy="15977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BC044E-AC37-46F3-8DB2-D4F3837047B5}">
      <dsp:nvSpPr>
        <dsp:cNvPr id="0" name=""/>
        <dsp:cNvSpPr/>
      </dsp:nvSpPr>
      <dsp:spPr>
        <a:xfrm>
          <a:off x="1594640" y="637232"/>
          <a:ext cx="1740469" cy="1740469"/>
        </a:xfrm>
        <a:prstGeom prst="ellipse">
          <a:avLst/>
        </a:prstGeom>
        <a:solidFill>
          <a:schemeClr val="tx2">
            <a:alpha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dirty="0">
              <a:solidFill>
                <a:schemeClr val="bg1"/>
              </a:solidFill>
            </a:rPr>
            <a:t>İç Kontrol</a:t>
          </a:r>
        </a:p>
      </dsp:txBody>
      <dsp:txXfrm>
        <a:off x="1849526" y="892118"/>
        <a:ext cx="1230697" cy="1230697"/>
      </dsp:txXfrm>
    </dsp:sp>
    <dsp:sp modelId="{48A246AB-7C3A-4969-A0BE-A0531701CF38}">
      <dsp:nvSpPr>
        <dsp:cNvPr id="0" name=""/>
        <dsp:cNvSpPr/>
      </dsp:nvSpPr>
      <dsp:spPr>
        <a:xfrm>
          <a:off x="1584123" y="22486"/>
          <a:ext cx="1761503" cy="866466"/>
        </a:xfrm>
        <a:prstGeom prst="ellipse">
          <a:avLst/>
        </a:prstGeom>
        <a:solidFill>
          <a:schemeClr val="accent1">
            <a:lumMod val="75000"/>
            <a:alpha val="88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>
              <a:solidFill>
                <a:schemeClr val="bg1"/>
              </a:solidFill>
            </a:rPr>
            <a:t>Organizasyon</a:t>
          </a:r>
        </a:p>
      </dsp:txBody>
      <dsp:txXfrm>
        <a:off x="1842089" y="149377"/>
        <a:ext cx="1245571" cy="612684"/>
      </dsp:txXfrm>
    </dsp:sp>
    <dsp:sp modelId="{93C7A647-2057-44E5-AD2A-E1BE8BCE27D1}">
      <dsp:nvSpPr>
        <dsp:cNvPr id="0" name=""/>
        <dsp:cNvSpPr/>
      </dsp:nvSpPr>
      <dsp:spPr>
        <a:xfrm>
          <a:off x="3072525" y="1072259"/>
          <a:ext cx="1182335" cy="870234"/>
        </a:xfrm>
        <a:prstGeom prst="ellipse">
          <a:avLst/>
        </a:prstGeom>
        <a:solidFill>
          <a:schemeClr val="accent1">
            <a:lumMod val="75000"/>
            <a:alpha val="86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>
              <a:solidFill>
                <a:schemeClr val="bg1"/>
              </a:solidFill>
            </a:rPr>
            <a:t>Yöntem</a:t>
          </a:r>
        </a:p>
      </dsp:txBody>
      <dsp:txXfrm>
        <a:off x="3245674" y="1199702"/>
        <a:ext cx="836037" cy="615348"/>
      </dsp:txXfrm>
    </dsp:sp>
    <dsp:sp modelId="{F8B4FD20-CA6A-4D28-8FA9-32401D469593}">
      <dsp:nvSpPr>
        <dsp:cNvPr id="0" name=""/>
        <dsp:cNvSpPr/>
      </dsp:nvSpPr>
      <dsp:spPr>
        <a:xfrm>
          <a:off x="1599614" y="2443704"/>
          <a:ext cx="1730522" cy="659168"/>
        </a:xfrm>
        <a:prstGeom prst="ellipse">
          <a:avLst/>
        </a:prstGeom>
        <a:solidFill>
          <a:schemeClr val="accent6">
            <a:lumMod val="75000"/>
            <a:alpha val="88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>
              <a:solidFill>
                <a:schemeClr val="bg1"/>
              </a:solidFill>
            </a:rPr>
            <a:t>İç Denetim</a:t>
          </a:r>
        </a:p>
      </dsp:txBody>
      <dsp:txXfrm>
        <a:off x="1853043" y="2540237"/>
        <a:ext cx="1223664" cy="466102"/>
      </dsp:txXfrm>
    </dsp:sp>
    <dsp:sp modelId="{BB67DA41-5A13-4E1F-A584-3988D5E1449E}">
      <dsp:nvSpPr>
        <dsp:cNvPr id="0" name=""/>
        <dsp:cNvSpPr/>
      </dsp:nvSpPr>
      <dsp:spPr>
        <a:xfrm>
          <a:off x="679275" y="1072233"/>
          <a:ext cx="1156811" cy="870234"/>
        </a:xfrm>
        <a:prstGeom prst="ellipse">
          <a:avLst/>
        </a:prstGeom>
        <a:solidFill>
          <a:schemeClr val="accent1">
            <a:lumMod val="75000"/>
            <a:alpha val="86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>
              <a:solidFill>
                <a:schemeClr val="bg1"/>
              </a:solidFill>
            </a:rPr>
            <a:t>Süreç</a:t>
          </a:r>
        </a:p>
      </dsp:txBody>
      <dsp:txXfrm>
        <a:off x="848686" y="1199676"/>
        <a:ext cx="817989" cy="6153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1BF914-5363-4F9D-AD73-5EC92D6C76EE}">
      <dsp:nvSpPr>
        <dsp:cNvPr id="0" name=""/>
        <dsp:cNvSpPr/>
      </dsp:nvSpPr>
      <dsp:spPr>
        <a:xfrm>
          <a:off x="11377" y="0"/>
          <a:ext cx="5816518" cy="2678591"/>
        </a:xfrm>
        <a:prstGeom prst="right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5AC2B6-8002-4684-9AB8-41A74A4FAA0D}">
      <dsp:nvSpPr>
        <dsp:cNvPr id="0" name=""/>
        <dsp:cNvSpPr/>
      </dsp:nvSpPr>
      <dsp:spPr>
        <a:xfrm>
          <a:off x="3655976" y="1133876"/>
          <a:ext cx="1669770" cy="975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RİSK YÖNETİMİ</a:t>
          </a:r>
          <a:endParaRPr lang="tr-TR" sz="1300" kern="1200" dirty="0"/>
        </a:p>
      </dsp:txBody>
      <dsp:txXfrm>
        <a:off x="3655976" y="1133876"/>
        <a:ext cx="1669770" cy="975008"/>
      </dsp:txXfrm>
    </dsp:sp>
    <dsp:sp modelId="{5BA5360B-8AFB-4ACA-9E7F-310F2095AF8E}">
      <dsp:nvSpPr>
        <dsp:cNvPr id="0" name=""/>
        <dsp:cNvSpPr/>
      </dsp:nvSpPr>
      <dsp:spPr>
        <a:xfrm>
          <a:off x="1650934" y="1115458"/>
          <a:ext cx="1654320" cy="975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SÜREÇ YÖNETİMİ</a:t>
          </a:r>
          <a:endParaRPr lang="tr-TR" sz="1300" kern="1200" dirty="0"/>
        </a:p>
      </dsp:txBody>
      <dsp:txXfrm>
        <a:off x="1650934" y="1115458"/>
        <a:ext cx="1654320" cy="975008"/>
      </dsp:txXfrm>
    </dsp:sp>
    <dsp:sp modelId="{4F784FB7-5E7D-44F1-8A53-725164B5F337}">
      <dsp:nvSpPr>
        <dsp:cNvPr id="0" name=""/>
        <dsp:cNvSpPr/>
      </dsp:nvSpPr>
      <dsp:spPr>
        <a:xfrm>
          <a:off x="283189" y="1133876"/>
          <a:ext cx="1077166" cy="975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UYUM EYLEM PLANI</a:t>
          </a:r>
        </a:p>
      </dsp:txBody>
      <dsp:txXfrm>
        <a:off x="283189" y="1133876"/>
        <a:ext cx="1077166" cy="9750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7D69F4-8FC3-4FD3-8346-A51C9434BAE5}">
      <dsp:nvSpPr>
        <dsp:cNvPr id="0" name=""/>
        <dsp:cNvSpPr/>
      </dsp:nvSpPr>
      <dsp:spPr>
        <a:xfrm>
          <a:off x="0" y="0"/>
          <a:ext cx="2946545" cy="575998"/>
        </a:xfrm>
        <a:prstGeom prst="rect">
          <a:avLst/>
        </a:prstGeom>
        <a:solidFill>
          <a:srgbClr val="44546A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Üst Yönetici</a:t>
          </a:r>
        </a:p>
      </dsp:txBody>
      <dsp:txXfrm>
        <a:off x="0" y="0"/>
        <a:ext cx="2946545" cy="575998"/>
      </dsp:txXfrm>
    </dsp:sp>
    <dsp:sp modelId="{8463C404-6D19-45FB-8F5F-CBDA6E34AACB}">
      <dsp:nvSpPr>
        <dsp:cNvPr id="0" name=""/>
        <dsp:cNvSpPr/>
      </dsp:nvSpPr>
      <dsp:spPr>
        <a:xfrm>
          <a:off x="0" y="673540"/>
          <a:ext cx="2946545" cy="13615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>
              <a:tab pos="0" algn="l"/>
              <a:tab pos="266700" algn="l"/>
            </a:tabLst>
          </a:pPr>
          <a:endParaRPr lang="tr-TR" sz="1400" kern="1200" dirty="0">
            <a:latin typeface="+mn-lt"/>
          </a:endParaRPr>
        </a:p>
        <a:p>
          <a:pPr marL="0" lvl="1" indent="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>
              <a:tab pos="0" algn="l"/>
              <a:tab pos="266700" algn="l"/>
            </a:tabLst>
          </a:pPr>
          <a:r>
            <a:rPr lang="tr-TR" sz="1400" kern="1200" dirty="0">
              <a:latin typeface="+mn-lt"/>
              <a:cs typeface="Arial" panose="020B0604020202020204" pitchFamily="34" charset="0"/>
            </a:rPr>
            <a:t>Bakanlık geneli; izleme, gözetim TBMM, Cumhurbaşkanlığı/ Bakana karşı sorumluluk</a:t>
          </a:r>
          <a:endParaRPr lang="tr-TR" sz="1400" kern="1200" dirty="0">
            <a:latin typeface="+mn-lt"/>
          </a:endParaRPr>
        </a:p>
      </dsp:txBody>
      <dsp:txXfrm>
        <a:off x="0" y="673540"/>
        <a:ext cx="2946545" cy="1361520"/>
      </dsp:txXfrm>
    </dsp:sp>
    <dsp:sp modelId="{46903E63-AC39-4D5A-83C6-8F9434DBDADC}">
      <dsp:nvSpPr>
        <dsp:cNvPr id="0" name=""/>
        <dsp:cNvSpPr/>
      </dsp:nvSpPr>
      <dsp:spPr>
        <a:xfrm>
          <a:off x="3350710" y="0"/>
          <a:ext cx="2946545" cy="575998"/>
        </a:xfrm>
        <a:prstGeom prst="rect">
          <a:avLst/>
        </a:prstGeom>
        <a:solidFill>
          <a:srgbClr val="44546A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SGB</a:t>
          </a:r>
          <a:endParaRPr lang="tr-TR" sz="1800" b="1" kern="1200" dirty="0">
            <a:solidFill>
              <a:prstClr val="white"/>
            </a:solidFill>
            <a:latin typeface="Calibri" panose="020F0502020204030204"/>
            <a:ea typeface="+mn-ea"/>
            <a:cs typeface="Arial" panose="020B0604020202020204" pitchFamily="34" charset="0"/>
          </a:endParaRPr>
        </a:p>
      </dsp:txBody>
      <dsp:txXfrm>
        <a:off x="3350710" y="0"/>
        <a:ext cx="2946545" cy="575998"/>
      </dsp:txXfrm>
    </dsp:sp>
    <dsp:sp modelId="{2DD93E97-72D0-44C4-A51B-B41B90D24104}">
      <dsp:nvSpPr>
        <dsp:cNvPr id="0" name=""/>
        <dsp:cNvSpPr/>
      </dsp:nvSpPr>
      <dsp:spPr>
        <a:xfrm>
          <a:off x="3362084" y="663710"/>
          <a:ext cx="2946545" cy="1361520"/>
        </a:xfrm>
        <a:prstGeom prst="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>
              <a:tab pos="0" algn="l"/>
              <a:tab pos="266700" algn="l"/>
            </a:tabLst>
          </a:pPr>
          <a:endParaRPr lang="tr-TR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0" lvl="1" indent="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>
              <a:tab pos="0" algn="l"/>
              <a:tab pos="266700" algn="l"/>
            </a:tabLst>
          </a:pPr>
          <a:r>
            <a:rPr lang="tr-TR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Arial" panose="020B0604020202020204" pitchFamily="34" charset="0"/>
            </a:rPr>
            <a:t>Koordinasyon, danışmanlık desteği, üst yönetime raporlama</a:t>
          </a:r>
        </a:p>
      </dsp:txBody>
      <dsp:txXfrm>
        <a:off x="3362084" y="663710"/>
        <a:ext cx="2946545" cy="1361520"/>
      </dsp:txXfrm>
    </dsp:sp>
    <dsp:sp modelId="{2488F46E-8B51-4B23-AB64-ABFE14D0EF91}">
      <dsp:nvSpPr>
        <dsp:cNvPr id="0" name=""/>
        <dsp:cNvSpPr/>
      </dsp:nvSpPr>
      <dsp:spPr>
        <a:xfrm>
          <a:off x="6709772" y="0"/>
          <a:ext cx="2946545" cy="575998"/>
        </a:xfrm>
        <a:prstGeom prst="rect">
          <a:avLst/>
        </a:prstGeom>
        <a:solidFill>
          <a:srgbClr val="44546A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Harcama Birimleri</a:t>
          </a:r>
          <a:endParaRPr lang="tr-TR" sz="1800" b="1" kern="1200" dirty="0">
            <a:solidFill>
              <a:prstClr val="white"/>
            </a:solidFill>
            <a:latin typeface="Calibri" panose="020F0502020204030204"/>
            <a:ea typeface="+mn-ea"/>
            <a:cs typeface="Arial" panose="020B0604020202020204" pitchFamily="34" charset="0"/>
          </a:endParaRPr>
        </a:p>
      </dsp:txBody>
      <dsp:txXfrm>
        <a:off x="6709772" y="0"/>
        <a:ext cx="2946545" cy="575998"/>
      </dsp:txXfrm>
    </dsp:sp>
    <dsp:sp modelId="{20F12C2B-12B7-4491-B6C6-A9790B08A971}">
      <dsp:nvSpPr>
        <dsp:cNvPr id="0" name=""/>
        <dsp:cNvSpPr/>
      </dsp:nvSpPr>
      <dsp:spPr>
        <a:xfrm>
          <a:off x="6709831" y="683370"/>
          <a:ext cx="2946545" cy="1361520"/>
        </a:xfrm>
        <a:prstGeom prst="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>
              <a:tab pos="0" algn="l"/>
              <a:tab pos="266700" algn="l"/>
            </a:tabLst>
          </a:pPr>
          <a:endParaRPr lang="tr-TR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0" lvl="1" indent="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>
              <a:tab pos="0" algn="l"/>
              <a:tab pos="266700" algn="l"/>
            </a:tabLst>
          </a:pPr>
          <a:r>
            <a:rPr lang="tr-TR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Arial" panose="020B0604020202020204" pitchFamily="34" charset="0"/>
            </a:rPr>
            <a:t>İç Kontrol Sisteminin kurulması, etkin işletilmesi ve hesap verme sorumluluğu</a:t>
          </a:r>
        </a:p>
      </dsp:txBody>
      <dsp:txXfrm>
        <a:off x="6709831" y="683370"/>
        <a:ext cx="2946545" cy="13615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7D69F4-8FC3-4FD3-8346-A51C9434BAE5}">
      <dsp:nvSpPr>
        <dsp:cNvPr id="0" name=""/>
        <dsp:cNvSpPr/>
      </dsp:nvSpPr>
      <dsp:spPr>
        <a:xfrm>
          <a:off x="0" y="0"/>
          <a:ext cx="2946545" cy="647997"/>
        </a:xfrm>
        <a:prstGeom prst="rect">
          <a:avLst/>
        </a:prstGeom>
        <a:solidFill>
          <a:srgbClr val="44546A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İç Denetim Birimi Başkanlığı</a:t>
          </a:r>
        </a:p>
      </dsp:txBody>
      <dsp:txXfrm>
        <a:off x="0" y="0"/>
        <a:ext cx="2946545" cy="647997"/>
      </dsp:txXfrm>
    </dsp:sp>
    <dsp:sp modelId="{8463C404-6D19-45FB-8F5F-CBDA6E34AACB}">
      <dsp:nvSpPr>
        <dsp:cNvPr id="0" name=""/>
        <dsp:cNvSpPr/>
      </dsp:nvSpPr>
      <dsp:spPr>
        <a:xfrm>
          <a:off x="0" y="687209"/>
          <a:ext cx="2946545" cy="1185840"/>
        </a:xfrm>
        <a:prstGeom prst="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0" lvl="1" indent="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>
              <a:tab pos="0" algn="l"/>
              <a:tab pos="266700" algn="l"/>
            </a:tabLst>
          </a:pPr>
          <a:endParaRPr lang="tr-TR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Arial" panose="020B0604020202020204" pitchFamily="34" charset="0"/>
          </a:endParaRPr>
        </a:p>
        <a:p>
          <a:pPr marL="0" lvl="1" indent="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>
              <a:tab pos="0" algn="l"/>
              <a:tab pos="266700" algn="l"/>
            </a:tabLst>
          </a:pPr>
          <a:r>
            <a:rPr lang="tr-TR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Arial" panose="020B0604020202020204" pitchFamily="34" charset="0"/>
            </a:rPr>
            <a:t>İç Kontrol Sisteminin denetimini yapmak, öneri sunmak, üst yönetime raporlamak</a:t>
          </a:r>
        </a:p>
      </dsp:txBody>
      <dsp:txXfrm>
        <a:off x="0" y="687209"/>
        <a:ext cx="2946545" cy="1185840"/>
      </dsp:txXfrm>
    </dsp:sp>
    <dsp:sp modelId="{46903E63-AC39-4D5A-83C6-8F9434DBDADC}">
      <dsp:nvSpPr>
        <dsp:cNvPr id="0" name=""/>
        <dsp:cNvSpPr/>
      </dsp:nvSpPr>
      <dsp:spPr>
        <a:xfrm>
          <a:off x="3362083" y="0"/>
          <a:ext cx="2946545" cy="647997"/>
        </a:xfrm>
        <a:prstGeom prst="rect">
          <a:avLst/>
        </a:prstGeom>
        <a:solidFill>
          <a:srgbClr val="44546A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Sayıştay Başkanlığı</a:t>
          </a:r>
        </a:p>
      </dsp:txBody>
      <dsp:txXfrm>
        <a:off x="3362083" y="0"/>
        <a:ext cx="2946545" cy="647997"/>
      </dsp:txXfrm>
    </dsp:sp>
    <dsp:sp modelId="{2DD93E97-72D0-44C4-A51B-B41B90D24104}">
      <dsp:nvSpPr>
        <dsp:cNvPr id="0" name=""/>
        <dsp:cNvSpPr/>
      </dsp:nvSpPr>
      <dsp:spPr>
        <a:xfrm>
          <a:off x="3362083" y="688170"/>
          <a:ext cx="2946545" cy="1185840"/>
        </a:xfrm>
        <a:prstGeom prst="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0" lvl="1" indent="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>
              <a:tab pos="0" algn="l"/>
              <a:tab pos="266700" algn="l"/>
            </a:tabLst>
          </a:pPr>
          <a:endParaRPr lang="tr-TR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0" lvl="1" indent="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>
              <a:tab pos="0" algn="l"/>
              <a:tab pos="266700" algn="l"/>
            </a:tabLst>
          </a:pPr>
          <a:r>
            <a:rPr lang="tr-TR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Arial" panose="020B0604020202020204" pitchFamily="34" charset="0"/>
            </a:rPr>
            <a:t>Sistemin ve mevzuata uyumun dış denetimi, öneri sunma</a:t>
          </a:r>
        </a:p>
      </dsp:txBody>
      <dsp:txXfrm>
        <a:off x="3362083" y="688170"/>
        <a:ext cx="2946545" cy="1185840"/>
      </dsp:txXfrm>
    </dsp:sp>
    <dsp:sp modelId="{2488F46E-8B51-4B23-AB64-ABFE14D0EF91}">
      <dsp:nvSpPr>
        <dsp:cNvPr id="0" name=""/>
        <dsp:cNvSpPr/>
      </dsp:nvSpPr>
      <dsp:spPr>
        <a:xfrm>
          <a:off x="6709771" y="0"/>
          <a:ext cx="2946545" cy="647997"/>
        </a:xfrm>
        <a:prstGeom prst="rect">
          <a:avLst/>
        </a:prstGeom>
        <a:solidFill>
          <a:srgbClr val="44546A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rPr>
            <a:t>Merkezi Uyumlaştırma Birimi (Hazine ve Maliye Bakanlığı)</a:t>
          </a:r>
          <a:endParaRPr lang="tr-TR" sz="1600" kern="1200" dirty="0">
            <a:solidFill>
              <a:schemeClr val="bg1"/>
            </a:solidFill>
            <a:latin typeface="+mn-lt"/>
          </a:endParaRPr>
        </a:p>
      </dsp:txBody>
      <dsp:txXfrm>
        <a:off x="6709771" y="0"/>
        <a:ext cx="2946545" cy="647997"/>
      </dsp:txXfrm>
    </dsp:sp>
    <dsp:sp modelId="{20F12C2B-12B7-4491-B6C6-A9790B08A971}">
      <dsp:nvSpPr>
        <dsp:cNvPr id="0" name=""/>
        <dsp:cNvSpPr/>
      </dsp:nvSpPr>
      <dsp:spPr>
        <a:xfrm>
          <a:off x="6724167" y="683581"/>
          <a:ext cx="2946545" cy="1185840"/>
        </a:xfrm>
        <a:prstGeom prst="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0" lvl="1" indent="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>
              <a:tab pos="0" algn="l"/>
              <a:tab pos="266700" algn="l"/>
            </a:tabLst>
          </a:pPr>
          <a:endParaRPr lang="tr-TR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Arial" panose="020B0604020202020204" pitchFamily="34" charset="0"/>
          </a:endParaRPr>
        </a:p>
        <a:p>
          <a:pPr marL="0" lvl="1" indent="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>
              <a:tab pos="0" algn="l"/>
              <a:tab pos="266700" algn="l"/>
            </a:tabLst>
          </a:pPr>
          <a:r>
            <a:rPr lang="tr-TR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Arial" panose="020B0604020202020204" pitchFamily="34" charset="0"/>
            </a:rPr>
            <a:t>Mevzuat hazırlama, genel koordinasyon, rehberlik</a:t>
          </a:r>
        </a:p>
      </dsp:txBody>
      <dsp:txXfrm>
        <a:off x="6724167" y="683581"/>
        <a:ext cx="2946545" cy="11858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247E37-AF43-4F78-AD96-264E2A6B9F33}">
      <dsp:nvSpPr>
        <dsp:cNvPr id="0" name=""/>
        <dsp:cNvSpPr/>
      </dsp:nvSpPr>
      <dsp:spPr>
        <a:xfrm>
          <a:off x="0" y="1728"/>
          <a:ext cx="90758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A692C5-2680-49F6-A7B4-F7E9AE5FD367}">
      <dsp:nvSpPr>
        <dsp:cNvPr id="0" name=""/>
        <dsp:cNvSpPr/>
      </dsp:nvSpPr>
      <dsp:spPr>
        <a:xfrm>
          <a:off x="0" y="1728"/>
          <a:ext cx="9075882" cy="589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Fonksiyonel Organizasyon Şemalarının oluşturulması </a:t>
          </a:r>
          <a:endParaRPr lang="tr-TR" sz="1600" kern="1200" dirty="0"/>
        </a:p>
      </dsp:txBody>
      <dsp:txXfrm>
        <a:off x="0" y="1728"/>
        <a:ext cx="9075882" cy="589549"/>
      </dsp:txXfrm>
    </dsp:sp>
    <dsp:sp modelId="{87BDFF3B-7AB3-4F0D-AF2C-F1D722ABA184}">
      <dsp:nvSpPr>
        <dsp:cNvPr id="0" name=""/>
        <dsp:cNvSpPr/>
      </dsp:nvSpPr>
      <dsp:spPr>
        <a:xfrm>
          <a:off x="0" y="591278"/>
          <a:ext cx="90758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52B30F-E1CC-4A6C-AEE5-AA61CBC3727A}">
      <dsp:nvSpPr>
        <dsp:cNvPr id="0" name=""/>
        <dsp:cNvSpPr/>
      </dsp:nvSpPr>
      <dsp:spPr>
        <a:xfrm>
          <a:off x="0" y="591278"/>
          <a:ext cx="9075882" cy="589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İş Süreçlerinin Çıkarılması/Süreç İyileştirme (Süreç Yönetimi)</a:t>
          </a:r>
        </a:p>
      </dsp:txBody>
      <dsp:txXfrm>
        <a:off x="0" y="591278"/>
        <a:ext cx="9075882" cy="589549"/>
      </dsp:txXfrm>
    </dsp:sp>
    <dsp:sp modelId="{CE0C9AE7-C7C3-428B-B6B1-17CA300CD0EE}">
      <dsp:nvSpPr>
        <dsp:cNvPr id="0" name=""/>
        <dsp:cNvSpPr/>
      </dsp:nvSpPr>
      <dsp:spPr>
        <a:xfrm>
          <a:off x="0" y="1180828"/>
          <a:ext cx="90758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7E4EB2-D242-47A6-9197-EE4B23B6F39B}">
      <dsp:nvSpPr>
        <dsp:cNvPr id="0" name=""/>
        <dsp:cNvSpPr/>
      </dsp:nvSpPr>
      <dsp:spPr>
        <a:xfrm>
          <a:off x="0" y="1180828"/>
          <a:ext cx="9075882" cy="589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rPr>
            <a:t>Görev Tanımlarının Yapılması</a:t>
          </a:r>
          <a:endParaRPr lang="tr-TR" sz="1600" kern="1200" dirty="0">
            <a:solidFill>
              <a:srgbClr val="0070C0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0" y="1180828"/>
        <a:ext cx="9075882" cy="589549"/>
      </dsp:txXfrm>
    </dsp:sp>
    <dsp:sp modelId="{E690B49F-0655-4934-BC01-8AE9332E0AB3}">
      <dsp:nvSpPr>
        <dsp:cNvPr id="0" name=""/>
        <dsp:cNvSpPr/>
      </dsp:nvSpPr>
      <dsp:spPr>
        <a:xfrm>
          <a:off x="0" y="1770377"/>
          <a:ext cx="90758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21DDAC-4991-4FA1-9873-2F06EC841988}">
      <dsp:nvSpPr>
        <dsp:cNvPr id="0" name=""/>
        <dsp:cNvSpPr/>
      </dsp:nvSpPr>
      <dsp:spPr>
        <a:xfrm>
          <a:off x="0" y="1770377"/>
          <a:ext cx="9075882" cy="589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Personel Planlamasının/Personel Performanslarının değerlendirilmesinin  yapılması</a:t>
          </a:r>
        </a:p>
      </dsp:txBody>
      <dsp:txXfrm>
        <a:off x="0" y="1770377"/>
        <a:ext cx="9075882" cy="589549"/>
      </dsp:txXfrm>
    </dsp:sp>
    <dsp:sp modelId="{80DBC236-55B8-4B99-BCB5-6110E8834B1A}">
      <dsp:nvSpPr>
        <dsp:cNvPr id="0" name=""/>
        <dsp:cNvSpPr/>
      </dsp:nvSpPr>
      <dsp:spPr>
        <a:xfrm>
          <a:off x="0" y="2359927"/>
          <a:ext cx="90758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275A94-C6A5-4652-BE85-808F43DC1B6F}">
      <dsp:nvSpPr>
        <dsp:cNvPr id="0" name=""/>
        <dsp:cNvSpPr/>
      </dsp:nvSpPr>
      <dsp:spPr>
        <a:xfrm>
          <a:off x="0" y="2359927"/>
          <a:ext cx="9075882" cy="589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rPr>
            <a:t>Hassas Görevlerin Belirlenmesi</a:t>
          </a:r>
          <a:endParaRPr lang="tr-TR" sz="1600" kern="1200" dirty="0">
            <a:solidFill>
              <a:srgbClr val="C00000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0" y="2359927"/>
        <a:ext cx="9075882" cy="589549"/>
      </dsp:txXfrm>
    </dsp:sp>
    <dsp:sp modelId="{15BC6F52-2387-4558-9388-2348D1D3B3DC}">
      <dsp:nvSpPr>
        <dsp:cNvPr id="0" name=""/>
        <dsp:cNvSpPr/>
      </dsp:nvSpPr>
      <dsp:spPr>
        <a:xfrm>
          <a:off x="0" y="2949477"/>
          <a:ext cx="90758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C378A8-51BF-4EBE-9227-9B93D62329AD}">
      <dsp:nvSpPr>
        <dsp:cNvPr id="0" name=""/>
        <dsp:cNvSpPr/>
      </dsp:nvSpPr>
      <dsp:spPr>
        <a:xfrm>
          <a:off x="0" y="2949477"/>
          <a:ext cx="9075882" cy="589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Yetki Devirlerinin yapılması</a:t>
          </a:r>
        </a:p>
      </dsp:txBody>
      <dsp:txXfrm>
        <a:off x="0" y="2949477"/>
        <a:ext cx="9075882" cy="58954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1702F7-1128-4BA5-ADAF-D4B56B451A1C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63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B96E07-6202-4E5D-BB04-F61A21048B06}">
      <dsp:nvSpPr>
        <dsp:cNvPr id="0" name=""/>
        <dsp:cNvSpPr/>
      </dsp:nvSpPr>
      <dsp:spPr>
        <a:xfrm>
          <a:off x="492024" y="334530"/>
          <a:ext cx="4924262" cy="6694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1344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>
              <a:latin typeface="Segoe UI" panose="020B0502040204020203" pitchFamily="34" charset="0"/>
              <a:cs typeface="Segoe UI" panose="020B0502040204020203" pitchFamily="34" charset="0"/>
            </a:rPr>
            <a:t>Bakanlığın Görev Tanımı</a:t>
          </a:r>
          <a:endParaRPr lang="tr-TR" sz="16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492024" y="334530"/>
        <a:ext cx="4924262" cy="669409"/>
      </dsp:txXfrm>
    </dsp:sp>
    <dsp:sp modelId="{B1617A93-89F0-45E0-ABFE-BC1B1CA364F4}">
      <dsp:nvSpPr>
        <dsp:cNvPr id="0" name=""/>
        <dsp:cNvSpPr/>
      </dsp:nvSpPr>
      <dsp:spPr>
        <a:xfrm>
          <a:off x="73643" y="250854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F92868-10FA-4B15-8690-9E6E43B0CDA6}">
      <dsp:nvSpPr>
        <dsp:cNvPr id="0" name=""/>
        <dsp:cNvSpPr/>
      </dsp:nvSpPr>
      <dsp:spPr>
        <a:xfrm>
          <a:off x="875812" y="1338819"/>
          <a:ext cx="4540474" cy="6694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1344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>
              <a:latin typeface="Segoe UI" panose="020B0502040204020203" pitchFamily="34" charset="0"/>
              <a:cs typeface="Segoe UI" panose="020B0502040204020203" pitchFamily="34" charset="0"/>
            </a:rPr>
            <a:t>Merkez Birimlerin Görev Tanımları</a:t>
          </a:r>
          <a:endParaRPr lang="tr-TR" sz="16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875812" y="1338819"/>
        <a:ext cx="4540474" cy="669409"/>
      </dsp:txXfrm>
    </dsp:sp>
    <dsp:sp modelId="{885ED80A-6DC6-45CD-84BD-BC2582CF52F0}">
      <dsp:nvSpPr>
        <dsp:cNvPr id="0" name=""/>
        <dsp:cNvSpPr/>
      </dsp:nvSpPr>
      <dsp:spPr>
        <a:xfrm>
          <a:off x="457431" y="1255143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D7D928-8A8C-415D-A017-72ADC15637C5}">
      <dsp:nvSpPr>
        <dsp:cNvPr id="0" name=""/>
        <dsp:cNvSpPr/>
      </dsp:nvSpPr>
      <dsp:spPr>
        <a:xfrm>
          <a:off x="875812" y="2343108"/>
          <a:ext cx="4540474" cy="6694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1344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>
              <a:latin typeface="Segoe UI" panose="020B0502040204020203" pitchFamily="34" charset="0"/>
              <a:cs typeface="Segoe UI" panose="020B0502040204020203" pitchFamily="34" charset="0"/>
            </a:rPr>
            <a:t>Taşra Birimlerin Görev Tanımları</a:t>
          </a:r>
          <a:endParaRPr lang="tr-TR" sz="16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875812" y="2343108"/>
        <a:ext cx="4540474" cy="669409"/>
      </dsp:txXfrm>
    </dsp:sp>
    <dsp:sp modelId="{D9018CE0-E6B9-4927-BE5A-A1D271D09773}">
      <dsp:nvSpPr>
        <dsp:cNvPr id="0" name=""/>
        <dsp:cNvSpPr/>
      </dsp:nvSpPr>
      <dsp:spPr>
        <a:xfrm>
          <a:off x="457431" y="2259432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9F61E9-6DCD-458A-8BAF-E4A40AC052FA}">
      <dsp:nvSpPr>
        <dsp:cNvPr id="0" name=""/>
        <dsp:cNvSpPr/>
      </dsp:nvSpPr>
      <dsp:spPr>
        <a:xfrm>
          <a:off x="492024" y="3347397"/>
          <a:ext cx="4924262" cy="6694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1344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>
              <a:latin typeface="Segoe UI" panose="020B0502040204020203" pitchFamily="34" charset="0"/>
              <a:cs typeface="Segoe UI" panose="020B0502040204020203" pitchFamily="34" charset="0"/>
            </a:rPr>
            <a:t>Personelin Görev Tanımları</a:t>
          </a:r>
          <a:endParaRPr lang="tr-TR" sz="16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492024" y="3347397"/>
        <a:ext cx="4924262" cy="669409"/>
      </dsp:txXfrm>
    </dsp:sp>
    <dsp:sp modelId="{7D863D3F-188C-4FAB-BF5E-FEC40B22398E}">
      <dsp:nvSpPr>
        <dsp:cNvPr id="0" name=""/>
        <dsp:cNvSpPr/>
      </dsp:nvSpPr>
      <dsp:spPr>
        <a:xfrm>
          <a:off x="73643" y="3263721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42BA6D-FB68-4C33-AC47-20119550A682}">
      <dsp:nvSpPr>
        <dsp:cNvPr id="0" name=""/>
        <dsp:cNvSpPr/>
      </dsp:nvSpPr>
      <dsp:spPr>
        <a:xfrm>
          <a:off x="2233185" y="-4225"/>
          <a:ext cx="4331651" cy="4331651"/>
        </a:xfrm>
        <a:prstGeom prst="circularArrow">
          <a:avLst>
            <a:gd name="adj1" fmla="val 5274"/>
            <a:gd name="adj2" fmla="val 312630"/>
            <a:gd name="adj3" fmla="val 14220557"/>
            <a:gd name="adj4" fmla="val 17131452"/>
            <a:gd name="adj5" fmla="val 5477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82B113-AE57-430E-8456-4A274AAA663C}">
      <dsp:nvSpPr>
        <dsp:cNvPr id="0" name=""/>
        <dsp:cNvSpPr/>
      </dsp:nvSpPr>
      <dsp:spPr>
        <a:xfrm>
          <a:off x="3572048" y="955"/>
          <a:ext cx="1653925" cy="82696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b="1" kern="1200" dirty="0">
              <a:latin typeface="Segoe UI" panose="020B0502040204020203" pitchFamily="34" charset="0"/>
              <a:cs typeface="Segoe UI" panose="020B0502040204020203" pitchFamily="34" charset="0"/>
            </a:rPr>
            <a:t>Kontrol Stratejileri ve Yöntemleri </a:t>
          </a:r>
          <a:endParaRPr lang="tr-TR" sz="12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3612417" y="41324"/>
        <a:ext cx="1573187" cy="746224"/>
      </dsp:txXfrm>
    </dsp:sp>
    <dsp:sp modelId="{6045AAE6-3F87-4E16-B8A4-0B20F84ED68F}">
      <dsp:nvSpPr>
        <dsp:cNvPr id="0" name=""/>
        <dsp:cNvSpPr/>
      </dsp:nvSpPr>
      <dsp:spPr>
        <a:xfrm>
          <a:off x="5093882" y="879586"/>
          <a:ext cx="1653925" cy="82696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b="1" kern="1200" dirty="0">
              <a:latin typeface="Segoe UI" panose="020B0502040204020203" pitchFamily="34" charset="0"/>
              <a:cs typeface="Segoe UI" panose="020B0502040204020203" pitchFamily="34" charset="0"/>
            </a:rPr>
            <a:t>Prosedürlerin Belirlenmesi ve Değerlendirilmesi</a:t>
          </a:r>
          <a:endParaRPr lang="tr-TR" sz="12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5134251" y="919955"/>
        <a:ext cx="1573187" cy="746224"/>
      </dsp:txXfrm>
    </dsp:sp>
    <dsp:sp modelId="{6B3D6150-C9B7-4AC6-9BB6-ED8D847A243C}">
      <dsp:nvSpPr>
        <dsp:cNvPr id="0" name=""/>
        <dsp:cNvSpPr/>
      </dsp:nvSpPr>
      <dsp:spPr>
        <a:xfrm>
          <a:off x="5093882" y="2636849"/>
          <a:ext cx="1653925" cy="82696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b="1" kern="1200" dirty="0">
              <a:latin typeface="Segoe UI" panose="020B0502040204020203" pitchFamily="34" charset="0"/>
              <a:cs typeface="Segoe UI" panose="020B0502040204020203" pitchFamily="34" charset="0"/>
            </a:rPr>
            <a:t>Hiyerarşik Kontroller</a:t>
          </a:r>
          <a:endParaRPr lang="tr-TR" sz="12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5134251" y="2677218"/>
        <a:ext cx="1573187" cy="746224"/>
      </dsp:txXfrm>
    </dsp:sp>
    <dsp:sp modelId="{473201A9-EEBF-4743-97B7-124E77DA58F7}">
      <dsp:nvSpPr>
        <dsp:cNvPr id="0" name=""/>
        <dsp:cNvSpPr/>
      </dsp:nvSpPr>
      <dsp:spPr>
        <a:xfrm>
          <a:off x="3572048" y="3515480"/>
          <a:ext cx="1653925" cy="82696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b="1" kern="1200" dirty="0">
              <a:latin typeface="Segoe UI" panose="020B0502040204020203" pitchFamily="34" charset="0"/>
              <a:cs typeface="Segoe UI" panose="020B0502040204020203" pitchFamily="34" charset="0"/>
            </a:rPr>
            <a:t>Görevler Ayrılığı</a:t>
          </a:r>
          <a:endParaRPr lang="tr-TR" sz="12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3612417" y="3555849"/>
        <a:ext cx="1573187" cy="746224"/>
      </dsp:txXfrm>
    </dsp:sp>
    <dsp:sp modelId="{8372CAB9-42B2-4EBA-A1E6-817964E57801}">
      <dsp:nvSpPr>
        <dsp:cNvPr id="0" name=""/>
        <dsp:cNvSpPr/>
      </dsp:nvSpPr>
      <dsp:spPr>
        <a:xfrm>
          <a:off x="2050215" y="2636849"/>
          <a:ext cx="1653925" cy="82696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b="1" kern="1200" dirty="0">
              <a:latin typeface="Segoe UI" panose="020B0502040204020203" pitchFamily="34" charset="0"/>
              <a:cs typeface="Segoe UI" panose="020B0502040204020203" pitchFamily="34" charset="0"/>
            </a:rPr>
            <a:t>Faaliyetlerin Sürekliliği</a:t>
          </a:r>
          <a:endParaRPr lang="tr-TR" sz="12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090584" y="2677218"/>
        <a:ext cx="1573187" cy="746224"/>
      </dsp:txXfrm>
    </dsp:sp>
    <dsp:sp modelId="{C31545BC-56EF-433E-8583-92E38769EA4C}">
      <dsp:nvSpPr>
        <dsp:cNvPr id="0" name=""/>
        <dsp:cNvSpPr/>
      </dsp:nvSpPr>
      <dsp:spPr>
        <a:xfrm>
          <a:off x="2050215" y="879586"/>
          <a:ext cx="1653925" cy="82696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altLang="tr-TR" sz="1200" b="1" kern="1200" dirty="0">
              <a:latin typeface="Segoe UI" panose="020B0502040204020203" pitchFamily="34" charset="0"/>
              <a:cs typeface="Segoe UI" panose="020B0502040204020203" pitchFamily="34" charset="0"/>
            </a:rPr>
            <a:t>Bilgi Sistemleri Kontrolleri</a:t>
          </a:r>
        </a:p>
      </dsp:txBody>
      <dsp:txXfrm>
        <a:off x="2090584" y="919955"/>
        <a:ext cx="1573187" cy="74622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0F77AB-3E80-4FE2-8B19-FABE88239614}">
      <dsp:nvSpPr>
        <dsp:cNvPr id="0" name=""/>
        <dsp:cNvSpPr/>
      </dsp:nvSpPr>
      <dsp:spPr>
        <a:xfrm>
          <a:off x="3247" y="2110"/>
          <a:ext cx="9031033" cy="11199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Riskleri yönetmek ve kurumun hedeflerini gerçekleştirmek üzere uygulamaya konulan politikalar ve prosedürlerdir.</a:t>
          </a:r>
        </a:p>
      </dsp:txBody>
      <dsp:txXfrm>
        <a:off x="36048" y="34911"/>
        <a:ext cx="8965431" cy="1054305"/>
      </dsp:txXfrm>
    </dsp:sp>
    <dsp:sp modelId="{55BD39F1-F632-4FAE-B1E6-990C9196B8BF}">
      <dsp:nvSpPr>
        <dsp:cNvPr id="0" name=""/>
        <dsp:cNvSpPr/>
      </dsp:nvSpPr>
      <dsp:spPr>
        <a:xfrm>
          <a:off x="12062" y="1420044"/>
          <a:ext cx="9013403" cy="4745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>
              <a:latin typeface="Segoe UI" panose="020B0502040204020203" pitchFamily="34" charset="0"/>
              <a:cs typeface="Segoe UI" panose="020B0502040204020203" pitchFamily="34" charset="0"/>
            </a:rPr>
            <a:t>Etkin olmaları için;</a:t>
          </a:r>
          <a:endParaRPr lang="tr-TR" sz="16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5962" y="1433944"/>
        <a:ext cx="8985603" cy="446797"/>
      </dsp:txXfrm>
    </dsp:sp>
    <dsp:sp modelId="{E597695D-EBA8-4DAF-BA9B-B6466A74BC24}">
      <dsp:nvSpPr>
        <dsp:cNvPr id="0" name=""/>
        <dsp:cNvSpPr/>
      </dsp:nvSpPr>
      <dsp:spPr>
        <a:xfrm>
          <a:off x="12062" y="2192667"/>
          <a:ext cx="1744079" cy="20133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Kontrol faaliyetlerinin amaca uygun olması, </a:t>
          </a:r>
        </a:p>
      </dsp:txBody>
      <dsp:txXfrm>
        <a:off x="63144" y="2243749"/>
        <a:ext cx="1641915" cy="1911230"/>
      </dsp:txXfrm>
    </dsp:sp>
    <dsp:sp modelId="{5CA68692-BE17-4140-8811-27F2E48E4D9D}">
      <dsp:nvSpPr>
        <dsp:cNvPr id="0" name=""/>
        <dsp:cNvSpPr/>
      </dsp:nvSpPr>
      <dsp:spPr>
        <a:xfrm>
          <a:off x="1829393" y="2192667"/>
          <a:ext cx="1744079" cy="20133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Anlaşılabilir ve doğrudan riskle ilgili olması</a:t>
          </a:r>
        </a:p>
      </dsp:txBody>
      <dsp:txXfrm>
        <a:off x="1880475" y="2243749"/>
        <a:ext cx="1641915" cy="1911230"/>
      </dsp:txXfrm>
    </dsp:sp>
    <dsp:sp modelId="{DA9B7572-F6A9-465C-87BD-734A3B4C70D5}">
      <dsp:nvSpPr>
        <dsp:cNvPr id="0" name=""/>
        <dsp:cNvSpPr/>
      </dsp:nvSpPr>
      <dsp:spPr>
        <a:xfrm>
          <a:off x="3646724" y="2192667"/>
          <a:ext cx="1744079" cy="20127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Planlandığı şekilde uygulanabilmesi</a:t>
          </a:r>
          <a:r>
            <a:rPr lang="tr-TR" sz="1600" kern="1200" dirty="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, </a:t>
          </a:r>
        </a:p>
      </dsp:txBody>
      <dsp:txXfrm>
        <a:off x="3697806" y="2243749"/>
        <a:ext cx="1641915" cy="1910537"/>
      </dsp:txXfrm>
    </dsp:sp>
    <dsp:sp modelId="{25B5F583-C067-4E6E-B138-66ED69B6AB7D}">
      <dsp:nvSpPr>
        <dsp:cNvPr id="0" name=""/>
        <dsp:cNvSpPr/>
      </dsp:nvSpPr>
      <dsp:spPr>
        <a:xfrm>
          <a:off x="5464055" y="2192667"/>
          <a:ext cx="1744079" cy="20127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Maliyetlerinin makul olması, </a:t>
          </a:r>
        </a:p>
      </dsp:txBody>
      <dsp:txXfrm>
        <a:off x="5515137" y="2243749"/>
        <a:ext cx="1641915" cy="1910537"/>
      </dsp:txXfrm>
    </dsp:sp>
    <dsp:sp modelId="{F582663C-0A68-4BEC-955E-CA947751CD22}">
      <dsp:nvSpPr>
        <dsp:cNvPr id="0" name=""/>
        <dsp:cNvSpPr/>
      </dsp:nvSpPr>
      <dsp:spPr>
        <a:xfrm>
          <a:off x="7281386" y="2192667"/>
          <a:ext cx="1744079" cy="20127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Hedeflerle doğrudan bağlantılı olması gerekir. </a:t>
          </a:r>
        </a:p>
      </dsp:txBody>
      <dsp:txXfrm>
        <a:off x="7332468" y="2243749"/>
        <a:ext cx="1641915" cy="19105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:a16="http://schemas.microsoft.com/office/drawing/2014/main" id="{53380BFA-FFE5-4630-9956-649ED3075DD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EDF5934B-A2AE-408F-8C10-642BF6289E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1C6D9-5FB4-4288-B56F-27CCB4529842}" type="datetimeFigureOut">
              <a:rPr lang="tr-TR" smtClean="0"/>
              <a:t>22.01.2025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B5019FEE-94BE-4372-B62E-CC53A46578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98A9524-C1DB-493D-B644-09FABFC2A0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4061C-FE3A-42EF-A70C-16B714C3B2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793189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EA18E-6350-48C9-A402-06DD858BB44D}" type="datetimeFigureOut">
              <a:rPr lang="tr-TR" smtClean="0"/>
              <a:t>22.01.2025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F0925-B055-4813-A29A-1DD5FCADB7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332196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79ABD8C-5EF4-7C52-ED71-F4FAD16B68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788EF96-693E-DD8A-802B-093450FB6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7CB7277-A7A3-0842-5C3D-CF0CD3EC1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A1A5-957E-42E0-8234-A09B7E455CB7}" type="datetime1">
              <a:rPr lang="tr-TR" smtClean="0"/>
              <a:t>22.01.2025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447F65D-D700-C90A-9102-4F9365B70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95BAA45-2A46-5407-4378-508362896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FAB5-A7FD-1449-A894-0CD1DD47C7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5923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D95F744-097D-DC57-60C2-85287232D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09FBDD0-820E-5087-8CCE-EC5BD6AEAC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6B30B91-2AFF-7097-024B-2E82CA3B6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9AFD-912B-43AB-B7B2-A29F5C0FF423}" type="datetime1">
              <a:rPr lang="tr-TR" smtClean="0"/>
              <a:t>22.01.2025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F268E7B-105B-50EB-00D0-229697151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0E03438-B8DC-EA1D-F5E2-15E4854BA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FAB5-A7FD-1449-A894-0CD1DD47C7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3467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53986421-ADFD-CE42-E16C-F7533D0467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C03A644-8E65-7CFD-0462-13961D9204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B695A75-7DD3-528E-40BA-2BEC415B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6EC94-81E0-40C8-9387-91F86523EF99}" type="datetime1">
              <a:rPr lang="tr-TR" smtClean="0"/>
              <a:t>22.01.2025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40CC028-EFE8-57E8-FC5C-7949739FC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321279C-403E-3636-4DCF-470B1C860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FAB5-A7FD-1449-A894-0CD1DD47C7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7106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8C6422F-45FA-60F5-E49E-38F4923EF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83312AE-29BA-DD24-7B77-D47ABFD50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F791A17-748B-86E8-1EC4-99C1AE593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E116-D8BA-4E76-95A6-99F2B2FD3C49}" type="datetime1">
              <a:rPr lang="tr-TR" smtClean="0"/>
              <a:t>22.01.2025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A999EC9-50B0-B3DC-6D3A-1B9892641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58BB5DC-02FE-0DEE-3E20-9D41D8D51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FAB5-A7FD-1449-A894-0CD1DD47C7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8897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8E79C9B-5F29-C109-D325-7BC906A35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C03257F-ED06-7D31-5F12-5567A3C5C3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64841E4-6075-8692-4A77-469A43A05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DF98D-200E-420E-B1FC-8856640A1B85}" type="datetime1">
              <a:rPr lang="tr-TR" smtClean="0"/>
              <a:t>22.01.2025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C656A94-4F55-6802-51CE-BF6898757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B0036B3-EF97-D6AD-ABB4-7E5783430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FAB5-A7FD-1449-A894-0CD1DD47C7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6226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251464-79F5-B015-0DDA-997AEC1C0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1C5C740-C0DC-7A73-4D60-44590FDC59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54CA8E8-D46F-5AC4-982A-4D5A866D1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32D387F-D615-0CB9-1D65-0A35A617C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C03E-A924-4D4A-A70C-7D071A22B430}" type="datetime1">
              <a:rPr lang="tr-TR" smtClean="0"/>
              <a:t>22.01.2025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517F91D-931F-0D26-F54F-88CEBA362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6FE43D0-1930-CA41-97C2-17301BD43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FAB5-A7FD-1449-A894-0CD1DD47C7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0620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2C41309-82B5-9C76-49E1-1052A1DF4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EF7CDC1-3798-3F5B-76F3-5A8FD98779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E24D24F-2236-0448-8EFF-ABE031E9E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CA04D26B-8D41-5967-CFB0-655BBE33C8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DFDA9CB8-051A-C3BC-448E-9F2D29B7D8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A7A30DD9-61B7-0EB0-11EC-369375A4B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8AB9D-A635-49F6-8162-1FCA7284ABAC}" type="datetime1">
              <a:rPr lang="tr-TR" smtClean="0"/>
              <a:t>22.01.2025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FF7AEAF1-B1BD-30B5-7789-3A3212F17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864FCECF-590C-41C2-C29A-BDF574CA3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FAB5-A7FD-1449-A894-0CD1DD47C7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4555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9FFC486-5775-C35F-06B9-5619890AD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77FA49EE-4BEB-78A5-1E9C-9D63B3BA1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19EB-00B4-4A03-8CC0-BE1F278EBE6E}" type="datetime1">
              <a:rPr lang="tr-TR" smtClean="0"/>
              <a:t>22.01.2025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8BE4DD4B-0EDA-E940-0B1A-7739D29FC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85D7490-6579-8761-E33C-A9DBEE10F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FAB5-A7FD-1449-A894-0CD1DD47C7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000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A9C86B3F-7863-8ED9-846C-D9DDEBA93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8C84-B823-4145-B01E-66574410418D}" type="datetime1">
              <a:rPr lang="tr-TR" smtClean="0"/>
              <a:t>22.01.2025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5DE4866B-0FAD-EA83-B2E6-909EFDE9B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B9740FA-754B-8DAD-7B5D-2772E8C7F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FAB5-A7FD-1449-A894-0CD1DD47C7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4602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0BEB854-3FBC-F3DA-8C12-C8D73B9DE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C5640DB-ABB4-90C0-8BB3-4ECB7366D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48DEE7B-B63E-27CB-3885-553F1AEDF0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5CE0C6A-3EBE-0285-6998-5CF57AA0C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6A108-FC2E-46A2-977A-6593BFE9165F}" type="datetime1">
              <a:rPr lang="tr-TR" smtClean="0"/>
              <a:t>22.01.2025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1EE398D-2DDC-DB16-A1CE-748CE853A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A5D3AAA-4953-E235-6D0C-ADD8E7520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FAB5-A7FD-1449-A894-0CD1DD47C7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82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738041B-732D-DF4D-DAC7-57F48A2B6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C13D8692-8D18-E1B3-377B-A33BFB3EB0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1DBDE47-006B-6DA1-8198-962055406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C8F2BF7-36FF-F09A-9840-55ED49BB0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0633-D8A5-4659-8239-A1AA837E40C7}" type="datetime1">
              <a:rPr lang="tr-TR" smtClean="0"/>
              <a:t>22.01.2025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CFC3A12-EC2D-7CAA-507B-DEA3990C5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739BCC6-E036-3E12-8B2E-66B4C60A2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FAB5-A7FD-1449-A894-0CD1DD47C7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95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144A6C48-CEFC-ACCE-9121-CEA65B71F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07F1E5B-08BF-F53A-1B1A-F9AD417BC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0F4CD18-5927-7061-9976-3B2995EDDD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27BB5-FFFF-46B2-B9B3-0BC3542A13EF}" type="datetime1">
              <a:rPr lang="tr-TR" smtClean="0"/>
              <a:t>22.01.2025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B347856-9242-0282-959E-F85FFC05BB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89759F4-3B94-F7C5-9845-16512053B7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FFAB5-A7FD-1449-A894-0CD1DD47C7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0062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image" Target="../media/image6.png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7.xml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Form_37%20(Ortak%20G&#246;rev%20ve%20Sorumluluklar).docx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hyperlink" Target="Tabl_03%20G&#214;REV%20ENVANTER&#304;%20TABLOSU.doc" TargetMode="External"/><Relationship Id="rId4" Type="http://schemas.openxmlformats.org/officeDocument/2006/relationships/hyperlink" Target="Form_36%20&#304;&#351;%20Tan&#305;m&#305;%20ve%20Gerekleri%20Belgeleri.docx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62B3CE8-8714-4708-1D46-6425FD2BDC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96B2CF7A-4376-7DD3-C47A-43C809E30D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232E5E5-DA90-0803-016B-C85424973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4A38D2FA-6EF5-41AC-87C3-DB7DAB32DCB2}"/>
              </a:ext>
            </a:extLst>
          </p:cNvPr>
          <p:cNvSpPr txBox="1"/>
          <p:nvPr/>
        </p:nvSpPr>
        <p:spPr>
          <a:xfrm>
            <a:off x="398584" y="4119719"/>
            <a:ext cx="113948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atin typeface="Garamond" panose="02020404030301010803" pitchFamily="18" charset="0"/>
              </a:rPr>
              <a:t>İÇ KONTROL SİSTEMİ</a:t>
            </a:r>
          </a:p>
        </p:txBody>
      </p:sp>
      <p:sp>
        <p:nvSpPr>
          <p:cNvPr id="8" name="Unvan 1">
            <a:extLst>
              <a:ext uri="{FF2B5EF4-FFF2-40B4-BE49-F238E27FC236}">
                <a16:creationId xmlns:a16="http://schemas.microsoft.com/office/drawing/2014/main" id="{CD090711-0564-41FD-88A1-F859DE210739}"/>
              </a:ext>
            </a:extLst>
          </p:cNvPr>
          <p:cNvSpPr txBox="1">
            <a:spLocks/>
          </p:cNvSpPr>
          <p:nvPr/>
        </p:nvSpPr>
        <p:spPr>
          <a:xfrm>
            <a:off x="1523999" y="5070901"/>
            <a:ext cx="9144000" cy="4999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000" b="1" dirty="0">
                <a:latin typeface="Garamond" panose="02020404030301010803" pitchFamily="18" charset="0"/>
              </a:rPr>
              <a:t>STRATEJİ GELİŞTİRME BAŞKANLIĞI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ACDDC3F-F10C-4C3C-8F0A-134527684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FAB5-A7FD-1449-A894-0CD1DD47C74C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5254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İçerik Yer Tutucusu 4">
            <a:extLst>
              <a:ext uri="{FF2B5EF4-FFF2-40B4-BE49-F238E27FC236}">
                <a16:creationId xmlns:a16="http://schemas.microsoft.com/office/drawing/2014/main" id="{D428725F-4C9F-4D99-86D8-3CC1BF8050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08"/>
          <a:stretch/>
        </p:blipFill>
        <p:spPr>
          <a:xfrm>
            <a:off x="0" y="0"/>
            <a:ext cx="12192000" cy="6356838"/>
          </a:xfrm>
          <a:prstGeom prst="rect">
            <a:avLst/>
          </a:prstGeom>
        </p:spPr>
      </p:pic>
      <p:sp>
        <p:nvSpPr>
          <p:cNvPr id="12" name="Unvan 1">
            <a:extLst>
              <a:ext uri="{FF2B5EF4-FFF2-40B4-BE49-F238E27FC236}">
                <a16:creationId xmlns:a16="http://schemas.microsoft.com/office/drawing/2014/main" id="{DDEE6249-D533-430E-A1BB-426607129D9D}"/>
              </a:ext>
            </a:extLst>
          </p:cNvPr>
          <p:cNvSpPr txBox="1">
            <a:spLocks/>
          </p:cNvSpPr>
          <p:nvPr/>
        </p:nvSpPr>
        <p:spPr>
          <a:xfrm>
            <a:off x="-8795" y="1420146"/>
            <a:ext cx="12191999" cy="546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	Kontrol Ortamı İçin Yapılan / Yapılacak Çalışmalar</a:t>
            </a:r>
            <a:endParaRPr lang="tr-TR" sz="2800" b="1" dirty="0">
              <a:solidFill>
                <a:schemeClr val="tx1">
                  <a:lumMod val="85000"/>
                  <a:lumOff val="1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4" name="Düz Bağlayıcı 13">
            <a:extLst>
              <a:ext uri="{FF2B5EF4-FFF2-40B4-BE49-F238E27FC236}">
                <a16:creationId xmlns:a16="http://schemas.microsoft.com/office/drawing/2014/main" id="{BC705FEA-4F2A-40FB-B396-8DF9F633F475}"/>
              </a:ext>
            </a:extLst>
          </p:cNvPr>
          <p:cNvCxnSpPr>
            <a:cxnSpLocks/>
          </p:cNvCxnSpPr>
          <p:nvPr/>
        </p:nvCxnSpPr>
        <p:spPr>
          <a:xfrm>
            <a:off x="852054" y="1958253"/>
            <a:ext cx="5148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Diyagram 1">
            <a:extLst>
              <a:ext uri="{FF2B5EF4-FFF2-40B4-BE49-F238E27FC236}">
                <a16:creationId xmlns:a16="http://schemas.microsoft.com/office/drawing/2014/main" id="{F9999978-7B3A-4248-92E0-7AA0B1AFF9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7183332"/>
              </p:ext>
            </p:extLst>
          </p:nvPr>
        </p:nvGraphicFramePr>
        <p:xfrm>
          <a:off x="2032000" y="2496363"/>
          <a:ext cx="9075882" cy="3540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DA33713-F0E1-47AD-870C-9FFC2F219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FAB5-A7FD-1449-A894-0CD1DD47C74C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9963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İçerik Yer Tutucusu 4">
            <a:extLst>
              <a:ext uri="{FF2B5EF4-FFF2-40B4-BE49-F238E27FC236}">
                <a16:creationId xmlns:a16="http://schemas.microsoft.com/office/drawing/2014/main" id="{D428725F-4C9F-4D99-86D8-3CC1BF8050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08"/>
          <a:stretch/>
        </p:blipFill>
        <p:spPr>
          <a:xfrm>
            <a:off x="0" y="0"/>
            <a:ext cx="12192000" cy="6356838"/>
          </a:xfrm>
          <a:prstGeom prst="rect">
            <a:avLst/>
          </a:prstGeom>
        </p:spPr>
      </p:pic>
      <p:sp>
        <p:nvSpPr>
          <p:cNvPr id="12" name="Unvan 1">
            <a:extLst>
              <a:ext uri="{FF2B5EF4-FFF2-40B4-BE49-F238E27FC236}">
                <a16:creationId xmlns:a16="http://schemas.microsoft.com/office/drawing/2014/main" id="{DDEE6249-D533-430E-A1BB-426607129D9D}"/>
              </a:ext>
            </a:extLst>
          </p:cNvPr>
          <p:cNvSpPr txBox="1">
            <a:spLocks/>
          </p:cNvSpPr>
          <p:nvPr/>
        </p:nvSpPr>
        <p:spPr>
          <a:xfrm>
            <a:off x="-8795" y="1420146"/>
            <a:ext cx="12191999" cy="546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	GÖREV TANIMLARI</a:t>
            </a:r>
            <a:endParaRPr lang="tr-TR" sz="2800" b="1" dirty="0">
              <a:solidFill>
                <a:schemeClr val="tx1">
                  <a:lumMod val="85000"/>
                  <a:lumOff val="1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4" name="Düz Bağlayıcı 13">
            <a:extLst>
              <a:ext uri="{FF2B5EF4-FFF2-40B4-BE49-F238E27FC236}">
                <a16:creationId xmlns:a16="http://schemas.microsoft.com/office/drawing/2014/main" id="{BC705FEA-4F2A-40FB-B396-8DF9F633F475}"/>
              </a:ext>
            </a:extLst>
          </p:cNvPr>
          <p:cNvCxnSpPr>
            <a:cxnSpLocks/>
          </p:cNvCxnSpPr>
          <p:nvPr/>
        </p:nvCxnSpPr>
        <p:spPr>
          <a:xfrm>
            <a:off x="852054" y="1958253"/>
            <a:ext cx="3348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İçerik Yer Tutucusu 3">
            <a:extLst>
              <a:ext uri="{FF2B5EF4-FFF2-40B4-BE49-F238E27FC236}">
                <a16:creationId xmlns:a16="http://schemas.microsoft.com/office/drawing/2014/main" id="{055B6B56-2C9E-4C99-ACBC-8E240A4A68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5898511"/>
              </p:ext>
            </p:extLst>
          </p:nvPr>
        </p:nvGraphicFramePr>
        <p:xfrm>
          <a:off x="3356261" y="2144359"/>
          <a:ext cx="547601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Resim 2">
            <a:extLst>
              <a:ext uri="{FF2B5EF4-FFF2-40B4-BE49-F238E27FC236}">
                <a16:creationId xmlns:a16="http://schemas.microsoft.com/office/drawing/2014/main" id="{38931C06-26F1-4732-849C-7A743D5DAE4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8977" r="17785"/>
          <a:stretch/>
        </p:blipFill>
        <p:spPr>
          <a:xfrm>
            <a:off x="3678388" y="2475579"/>
            <a:ext cx="342900" cy="675593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A2DE616C-B2A3-47D5-B209-5DBEF59BF3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41361" y="4535158"/>
            <a:ext cx="381749" cy="530406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9B43E896-9AAC-45C5-8CF3-F2E1CC277C8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95028" y="3538736"/>
            <a:ext cx="274417" cy="584242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804C03AD-4051-4756-B139-0F89D0871B9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44581" y="5597668"/>
            <a:ext cx="224751" cy="438726"/>
          </a:xfrm>
          <a:prstGeom prst="rect">
            <a:avLst/>
          </a:prstGeom>
        </p:spPr>
      </p:pic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3B2670B-B8C2-4186-BBAC-049F10B51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FAB5-A7FD-1449-A894-0CD1DD47C74C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6597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İçerik Yer Tutucusu 4">
            <a:extLst>
              <a:ext uri="{FF2B5EF4-FFF2-40B4-BE49-F238E27FC236}">
                <a16:creationId xmlns:a16="http://schemas.microsoft.com/office/drawing/2014/main" id="{D428725F-4C9F-4D99-86D8-3CC1BF8050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08"/>
          <a:stretch/>
        </p:blipFill>
        <p:spPr>
          <a:xfrm>
            <a:off x="0" y="0"/>
            <a:ext cx="12192000" cy="6356838"/>
          </a:xfrm>
          <a:prstGeom prst="rect">
            <a:avLst/>
          </a:prstGeom>
        </p:spPr>
      </p:pic>
      <p:sp>
        <p:nvSpPr>
          <p:cNvPr id="12" name="Unvan 1">
            <a:extLst>
              <a:ext uri="{FF2B5EF4-FFF2-40B4-BE49-F238E27FC236}">
                <a16:creationId xmlns:a16="http://schemas.microsoft.com/office/drawing/2014/main" id="{DDEE6249-D533-430E-A1BB-426607129D9D}"/>
              </a:ext>
            </a:extLst>
          </p:cNvPr>
          <p:cNvSpPr txBox="1">
            <a:spLocks/>
          </p:cNvSpPr>
          <p:nvPr/>
        </p:nvSpPr>
        <p:spPr>
          <a:xfrm>
            <a:off x="-8795" y="1420146"/>
            <a:ext cx="12191999" cy="546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	Personelin Görev Tanımları</a:t>
            </a:r>
            <a:endParaRPr lang="tr-TR" sz="2800" b="1" dirty="0">
              <a:solidFill>
                <a:schemeClr val="tx1">
                  <a:lumMod val="85000"/>
                  <a:lumOff val="1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4" name="Düz Bağlayıcı 13">
            <a:extLst>
              <a:ext uri="{FF2B5EF4-FFF2-40B4-BE49-F238E27FC236}">
                <a16:creationId xmlns:a16="http://schemas.microsoft.com/office/drawing/2014/main" id="{BC705FEA-4F2A-40FB-B396-8DF9F633F475}"/>
              </a:ext>
            </a:extLst>
          </p:cNvPr>
          <p:cNvCxnSpPr>
            <a:cxnSpLocks/>
          </p:cNvCxnSpPr>
          <p:nvPr/>
        </p:nvCxnSpPr>
        <p:spPr>
          <a:xfrm>
            <a:off x="852054" y="1958253"/>
            <a:ext cx="4176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4730B266-81F7-464F-A32E-6F2E85456AFE}"/>
              </a:ext>
            </a:extLst>
          </p:cNvPr>
          <p:cNvSpPr txBox="1"/>
          <p:nvPr/>
        </p:nvSpPr>
        <p:spPr>
          <a:xfrm>
            <a:off x="1431348" y="2504353"/>
            <a:ext cx="9998652" cy="2354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Birimimiz Çalışma Usul ve Esaslarına göre her bir personelin görev tanımları fonksiyonel organizasyon şemalarını oluşturacak şekilde yapılmalıdır.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Görev Tanımları iş unvanlarına göre yapılması gerekmektedir.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İş unvanlarını belirlerken süreç  hiyerarşisinde yer alan süreçlere göre belirleyebiliriz.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Her bir personele görev tanımlarını tebliğ etmeliyiz.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681C55C-C7F2-4AAA-862A-C8DE724EE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FAB5-A7FD-1449-A894-0CD1DD47C74C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0815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İçerik Yer Tutucusu 4">
            <a:extLst>
              <a:ext uri="{FF2B5EF4-FFF2-40B4-BE49-F238E27FC236}">
                <a16:creationId xmlns:a16="http://schemas.microsoft.com/office/drawing/2014/main" id="{D428725F-4C9F-4D99-86D8-3CC1BF8050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08"/>
          <a:stretch/>
        </p:blipFill>
        <p:spPr>
          <a:xfrm>
            <a:off x="0" y="0"/>
            <a:ext cx="12192000" cy="6356838"/>
          </a:xfrm>
          <a:prstGeom prst="rect">
            <a:avLst/>
          </a:prstGeom>
        </p:spPr>
      </p:pic>
      <p:sp>
        <p:nvSpPr>
          <p:cNvPr id="12" name="Unvan 1">
            <a:extLst>
              <a:ext uri="{FF2B5EF4-FFF2-40B4-BE49-F238E27FC236}">
                <a16:creationId xmlns:a16="http://schemas.microsoft.com/office/drawing/2014/main" id="{DDEE6249-D533-430E-A1BB-426607129D9D}"/>
              </a:ext>
            </a:extLst>
          </p:cNvPr>
          <p:cNvSpPr txBox="1">
            <a:spLocks/>
          </p:cNvSpPr>
          <p:nvPr/>
        </p:nvSpPr>
        <p:spPr>
          <a:xfrm>
            <a:off x="-8795" y="1420146"/>
            <a:ext cx="12191999" cy="546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	Personelin Görev Tanımları</a:t>
            </a:r>
            <a:endParaRPr lang="tr-TR" sz="2800" b="1" dirty="0">
              <a:solidFill>
                <a:schemeClr val="tx1">
                  <a:lumMod val="85000"/>
                  <a:lumOff val="1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4" name="Düz Bağlayıcı 13">
            <a:extLst>
              <a:ext uri="{FF2B5EF4-FFF2-40B4-BE49-F238E27FC236}">
                <a16:creationId xmlns:a16="http://schemas.microsoft.com/office/drawing/2014/main" id="{BC705FEA-4F2A-40FB-B396-8DF9F633F475}"/>
              </a:ext>
            </a:extLst>
          </p:cNvPr>
          <p:cNvCxnSpPr>
            <a:cxnSpLocks/>
          </p:cNvCxnSpPr>
          <p:nvPr/>
        </p:nvCxnSpPr>
        <p:spPr>
          <a:xfrm>
            <a:off x="852054" y="1958253"/>
            <a:ext cx="4176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 1">
            <a:extLst>
              <a:ext uri="{FF2B5EF4-FFF2-40B4-BE49-F238E27FC236}">
                <a16:creationId xmlns:a16="http://schemas.microsoft.com/office/drawing/2014/main" id="{02CAB785-BCC7-4DE0-AD12-91C647906F71}"/>
              </a:ext>
            </a:extLst>
          </p:cNvPr>
          <p:cNvGrpSpPr/>
          <p:nvPr/>
        </p:nvGrpSpPr>
        <p:grpSpPr>
          <a:xfrm>
            <a:off x="832690" y="2220662"/>
            <a:ext cx="10509027" cy="3824659"/>
            <a:chOff x="832690" y="2220662"/>
            <a:chExt cx="10509027" cy="3824659"/>
          </a:xfrm>
        </p:grpSpPr>
        <p:sp>
          <p:nvSpPr>
            <p:cNvPr id="3" name="Serbest Form: Şekil 2">
              <a:extLst>
                <a:ext uri="{FF2B5EF4-FFF2-40B4-BE49-F238E27FC236}">
                  <a16:creationId xmlns:a16="http://schemas.microsoft.com/office/drawing/2014/main" id="{87FF65F3-72AA-47B1-BB80-8F002718431B}"/>
                </a:ext>
              </a:extLst>
            </p:cNvPr>
            <p:cNvSpPr/>
            <p:nvPr/>
          </p:nvSpPr>
          <p:spPr>
            <a:xfrm>
              <a:off x="832690" y="2220662"/>
              <a:ext cx="3203971" cy="927783"/>
            </a:xfrm>
            <a:custGeom>
              <a:avLst/>
              <a:gdLst>
                <a:gd name="connsiteX0" fmla="*/ 0 w 3203971"/>
                <a:gd name="connsiteY0" fmla="*/ 0 h 1281588"/>
                <a:gd name="connsiteX1" fmla="*/ 3203971 w 3203971"/>
                <a:gd name="connsiteY1" fmla="*/ 0 h 1281588"/>
                <a:gd name="connsiteX2" fmla="*/ 3203971 w 3203971"/>
                <a:gd name="connsiteY2" fmla="*/ 1281588 h 1281588"/>
                <a:gd name="connsiteX3" fmla="*/ 0 w 3203971"/>
                <a:gd name="connsiteY3" fmla="*/ 1281588 h 1281588"/>
                <a:gd name="connsiteX4" fmla="*/ 0 w 3203971"/>
                <a:gd name="connsiteY4" fmla="*/ 0 h 1281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3971" h="1281588">
                  <a:moveTo>
                    <a:pt x="0" y="0"/>
                  </a:moveTo>
                  <a:lnTo>
                    <a:pt x="3203971" y="0"/>
                  </a:lnTo>
                  <a:lnTo>
                    <a:pt x="3203971" y="1281588"/>
                  </a:lnTo>
                  <a:lnTo>
                    <a:pt x="0" y="128158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r-TR" sz="1600" kern="1200" dirty="0">
                  <a:latin typeface="Segoe UI" panose="020B0502040204020203" pitchFamily="34" charset="0"/>
                  <a:cs typeface="Segoe UI" panose="020B0502040204020203" pitchFamily="34" charset="0"/>
                </a:rPr>
                <a:t>İl Müdürlükleri/Merkez Birimler</a:t>
              </a:r>
            </a:p>
          </p:txBody>
        </p:sp>
        <p:sp>
          <p:nvSpPr>
            <p:cNvPr id="4" name="Serbest Form: Şekil 3">
              <a:extLst>
                <a:ext uri="{FF2B5EF4-FFF2-40B4-BE49-F238E27FC236}">
                  <a16:creationId xmlns:a16="http://schemas.microsoft.com/office/drawing/2014/main" id="{83B9EE5C-74CB-4739-9FCA-B1CD09FA53EF}"/>
                </a:ext>
              </a:extLst>
            </p:cNvPr>
            <p:cNvSpPr/>
            <p:nvPr/>
          </p:nvSpPr>
          <p:spPr>
            <a:xfrm>
              <a:off x="832690" y="3180130"/>
              <a:ext cx="3203971" cy="2854800"/>
            </a:xfrm>
            <a:custGeom>
              <a:avLst/>
              <a:gdLst>
                <a:gd name="connsiteX0" fmla="*/ 0 w 3203971"/>
                <a:gd name="connsiteY0" fmla="*/ 0 h 2854800"/>
                <a:gd name="connsiteX1" fmla="*/ 3203971 w 3203971"/>
                <a:gd name="connsiteY1" fmla="*/ 0 h 2854800"/>
                <a:gd name="connsiteX2" fmla="*/ 3203971 w 3203971"/>
                <a:gd name="connsiteY2" fmla="*/ 2854800 h 2854800"/>
                <a:gd name="connsiteX3" fmla="*/ 0 w 3203971"/>
                <a:gd name="connsiteY3" fmla="*/ 2854800 h 2854800"/>
                <a:gd name="connsiteX4" fmla="*/ 0 w 3203971"/>
                <a:gd name="connsiteY4" fmla="*/ 0 h 285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3971" h="2854800">
                  <a:moveTo>
                    <a:pt x="0" y="0"/>
                  </a:moveTo>
                  <a:lnTo>
                    <a:pt x="3203971" y="0"/>
                  </a:lnTo>
                  <a:lnTo>
                    <a:pt x="3203971" y="2854800"/>
                  </a:lnTo>
                  <a:lnTo>
                    <a:pt x="0" y="28548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676" tIns="74676" rIns="99568" bIns="112014" numCol="1" spcCol="1270" anchor="t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har char="•"/>
              </a:pPr>
              <a:r>
                <a:rPr lang="tr-TR" sz="1400" kern="1200" dirty="0">
                  <a:latin typeface="Segoe UI" panose="020B0502040204020203" pitchFamily="34" charset="0"/>
                  <a:cs typeface="Segoe UI" panose="020B0502040204020203" pitchFamily="34" charset="0"/>
                </a:rPr>
                <a:t>Çiftçi Kayıt Görevlisi,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har char="•"/>
              </a:pPr>
              <a:r>
                <a:rPr lang="tr-TR" sz="1400" kern="1200" dirty="0">
                  <a:latin typeface="Segoe UI" panose="020B0502040204020203" pitchFamily="34" charset="0"/>
                  <a:cs typeface="Segoe UI" panose="020B0502040204020203" pitchFamily="34" charset="0"/>
                </a:rPr>
                <a:t>Hayvan Sağlığı Görevlisi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har char="•"/>
              </a:pPr>
              <a:r>
                <a:rPr lang="tr-TR" sz="1400" kern="1200" dirty="0">
                  <a:latin typeface="Segoe UI" panose="020B0502040204020203" pitchFamily="34" charset="0"/>
                  <a:cs typeface="Segoe UI" panose="020B0502040204020203" pitchFamily="34" charset="0"/>
                </a:rPr>
                <a:t>Hayvan Yetiştiriciliği Görevlisi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har char="•"/>
              </a:pPr>
              <a:r>
                <a:rPr lang="tr-TR" sz="1400" kern="1200" dirty="0">
                  <a:latin typeface="Segoe UI" panose="020B0502040204020203" pitchFamily="34" charset="0"/>
                  <a:cs typeface="Segoe UI" panose="020B0502040204020203" pitchFamily="34" charset="0"/>
                </a:rPr>
                <a:t>Üretici Örgütleri Görevlisi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har char="•"/>
              </a:pPr>
              <a:r>
                <a:rPr lang="tr-TR" sz="1400" kern="1200" dirty="0">
                  <a:latin typeface="Segoe UI" panose="020B0502040204020203" pitchFamily="34" charset="0"/>
                  <a:cs typeface="Segoe UI" panose="020B0502040204020203" pitchFamily="34" charset="0"/>
                </a:rPr>
                <a:t>Gıda Denetim Görevlisi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har char="•"/>
              </a:pPr>
              <a:r>
                <a:rPr lang="tr-TR" sz="1400" kern="1200" dirty="0">
                  <a:latin typeface="Segoe UI" panose="020B0502040204020203" pitchFamily="34" charset="0"/>
                  <a:cs typeface="Segoe UI" panose="020B0502040204020203" pitchFamily="34" charset="0"/>
                </a:rPr>
                <a:t>Arazi Satış-Edindirme Görevlisi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har char="•"/>
              </a:pPr>
              <a:r>
                <a:rPr lang="tr-TR" sz="1400" kern="1200" dirty="0">
                  <a:latin typeface="Segoe UI" panose="020B0502040204020203" pitchFamily="34" charset="0"/>
                  <a:cs typeface="Segoe UI" panose="020B0502040204020203" pitchFamily="34" charset="0"/>
                </a:rPr>
                <a:t>Su Ürünleri Destekleme Görevlisi</a:t>
              </a: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tr-TR" sz="1900" kern="1200" dirty="0"/>
            </a:p>
          </p:txBody>
        </p:sp>
        <p:sp>
          <p:nvSpPr>
            <p:cNvPr id="5" name="Serbest Form: Şekil 4">
              <a:extLst>
                <a:ext uri="{FF2B5EF4-FFF2-40B4-BE49-F238E27FC236}">
                  <a16:creationId xmlns:a16="http://schemas.microsoft.com/office/drawing/2014/main" id="{72DDBB5B-7F40-4B31-A3EB-8346B0F9AC3B}"/>
                </a:ext>
              </a:extLst>
            </p:cNvPr>
            <p:cNvSpPr/>
            <p:nvPr/>
          </p:nvSpPr>
          <p:spPr>
            <a:xfrm>
              <a:off x="4485218" y="2220662"/>
              <a:ext cx="3203971" cy="927783"/>
            </a:xfrm>
            <a:custGeom>
              <a:avLst/>
              <a:gdLst>
                <a:gd name="connsiteX0" fmla="*/ 0 w 3203971"/>
                <a:gd name="connsiteY0" fmla="*/ 0 h 1281588"/>
                <a:gd name="connsiteX1" fmla="*/ 3203971 w 3203971"/>
                <a:gd name="connsiteY1" fmla="*/ 0 h 1281588"/>
                <a:gd name="connsiteX2" fmla="*/ 3203971 w 3203971"/>
                <a:gd name="connsiteY2" fmla="*/ 1281588 h 1281588"/>
                <a:gd name="connsiteX3" fmla="*/ 0 w 3203971"/>
                <a:gd name="connsiteY3" fmla="*/ 1281588 h 1281588"/>
                <a:gd name="connsiteX4" fmla="*/ 0 w 3203971"/>
                <a:gd name="connsiteY4" fmla="*/ 0 h 1281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3971" h="1281588">
                  <a:moveTo>
                    <a:pt x="0" y="0"/>
                  </a:moveTo>
                  <a:lnTo>
                    <a:pt x="3203971" y="0"/>
                  </a:lnTo>
                  <a:lnTo>
                    <a:pt x="3203971" y="1281588"/>
                  </a:lnTo>
                  <a:lnTo>
                    <a:pt x="0" y="128158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r-TR" sz="1600" kern="1200" dirty="0">
                  <a:solidFill>
                    <a:prstClr val="white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BÜGEM Test Merkezleri</a:t>
              </a:r>
            </a:p>
          </p:txBody>
        </p:sp>
        <p:sp>
          <p:nvSpPr>
            <p:cNvPr id="7" name="Serbest Form: Şekil 6">
              <a:extLst>
                <a:ext uri="{FF2B5EF4-FFF2-40B4-BE49-F238E27FC236}">
                  <a16:creationId xmlns:a16="http://schemas.microsoft.com/office/drawing/2014/main" id="{1E7D83D3-9D8D-4E85-BD20-59EB2BF6C451}"/>
                </a:ext>
              </a:extLst>
            </p:cNvPr>
            <p:cNvSpPr/>
            <p:nvPr/>
          </p:nvSpPr>
          <p:spPr>
            <a:xfrm>
              <a:off x="4485218" y="3180130"/>
              <a:ext cx="3203971" cy="2854800"/>
            </a:xfrm>
            <a:custGeom>
              <a:avLst/>
              <a:gdLst>
                <a:gd name="connsiteX0" fmla="*/ 0 w 3203971"/>
                <a:gd name="connsiteY0" fmla="*/ 0 h 2854800"/>
                <a:gd name="connsiteX1" fmla="*/ 3203971 w 3203971"/>
                <a:gd name="connsiteY1" fmla="*/ 0 h 2854800"/>
                <a:gd name="connsiteX2" fmla="*/ 3203971 w 3203971"/>
                <a:gd name="connsiteY2" fmla="*/ 2854800 h 2854800"/>
                <a:gd name="connsiteX3" fmla="*/ 0 w 3203971"/>
                <a:gd name="connsiteY3" fmla="*/ 2854800 h 2854800"/>
                <a:gd name="connsiteX4" fmla="*/ 0 w 3203971"/>
                <a:gd name="connsiteY4" fmla="*/ 0 h 285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3971" h="2854800">
                  <a:moveTo>
                    <a:pt x="0" y="0"/>
                  </a:moveTo>
                  <a:lnTo>
                    <a:pt x="3203971" y="0"/>
                  </a:lnTo>
                  <a:lnTo>
                    <a:pt x="3203971" y="2854800"/>
                  </a:lnTo>
                  <a:lnTo>
                    <a:pt x="0" y="28548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676" tIns="74676" rIns="99568" bIns="112014" numCol="1" spcCol="1270" anchor="t" anchorCtr="0">
              <a:noAutofit/>
            </a:bodyPr>
            <a:lstStyle/>
            <a:p>
              <a:pPr marL="114300" lvl="1" indent="-114300" defTabSz="6223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har char="•"/>
              </a:pPr>
              <a:r>
                <a:rPr lang="tr-TR" sz="1400" dirty="0">
                  <a:latin typeface="Segoe UI" panose="020B0502040204020203" pitchFamily="34" charset="0"/>
                  <a:cs typeface="Segoe UI" panose="020B0502040204020203" pitchFamily="34" charset="0"/>
                </a:rPr>
                <a:t>Fidan Üretim Görevlisi</a:t>
              </a:r>
            </a:p>
            <a:p>
              <a:pPr marL="114300" lvl="1" indent="-114300" defTabSz="6223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har char="•"/>
              </a:pPr>
              <a:r>
                <a:rPr lang="tr-TR" sz="1400" dirty="0">
                  <a:latin typeface="Segoe UI" panose="020B0502040204020203" pitchFamily="34" charset="0"/>
                  <a:cs typeface="Segoe UI" panose="020B0502040204020203" pitchFamily="34" charset="0"/>
                </a:rPr>
                <a:t>Fide Sertifikasyon Görevlisi</a:t>
              </a:r>
            </a:p>
            <a:p>
              <a:pPr marL="114300" lvl="1" indent="-114300" defTabSz="6223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har char="•"/>
              </a:pPr>
              <a:r>
                <a:rPr lang="tr-TR" sz="1400" dirty="0">
                  <a:latin typeface="Segoe UI" panose="020B0502040204020203" pitchFamily="34" charset="0"/>
                  <a:cs typeface="Segoe UI" panose="020B0502040204020203" pitchFamily="34" charset="0"/>
                </a:rPr>
                <a:t>Tohumluk İhracat Görevlisi</a:t>
              </a:r>
            </a:p>
            <a:p>
              <a:pPr marL="114300" lvl="1" indent="-114300" defTabSz="6223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har char="•"/>
              </a:pPr>
              <a:r>
                <a:rPr lang="tr-TR" sz="1400" dirty="0">
                  <a:latin typeface="Segoe UI" panose="020B0502040204020203" pitchFamily="34" charset="0"/>
                  <a:cs typeface="Segoe UI" panose="020B0502040204020203" pitchFamily="34" charset="0"/>
                </a:rPr>
                <a:t>Tarla Bitkisi Üretim Görevlisi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tr-TR" sz="1600" kern="1200" dirty="0"/>
            </a:p>
          </p:txBody>
        </p:sp>
        <p:sp>
          <p:nvSpPr>
            <p:cNvPr id="8" name="Serbest Form: Şekil 7">
              <a:extLst>
                <a:ext uri="{FF2B5EF4-FFF2-40B4-BE49-F238E27FC236}">
                  <a16:creationId xmlns:a16="http://schemas.microsoft.com/office/drawing/2014/main" id="{7B2C5E64-9BC4-48A4-A7CD-BC0A5270AAF5}"/>
                </a:ext>
              </a:extLst>
            </p:cNvPr>
            <p:cNvSpPr/>
            <p:nvPr/>
          </p:nvSpPr>
          <p:spPr>
            <a:xfrm>
              <a:off x="8137746" y="2220662"/>
              <a:ext cx="3203971" cy="927783"/>
            </a:xfrm>
            <a:custGeom>
              <a:avLst/>
              <a:gdLst>
                <a:gd name="connsiteX0" fmla="*/ 0 w 3203971"/>
                <a:gd name="connsiteY0" fmla="*/ 0 h 1281588"/>
                <a:gd name="connsiteX1" fmla="*/ 3203971 w 3203971"/>
                <a:gd name="connsiteY1" fmla="*/ 0 h 1281588"/>
                <a:gd name="connsiteX2" fmla="*/ 3203971 w 3203971"/>
                <a:gd name="connsiteY2" fmla="*/ 1281588 h 1281588"/>
                <a:gd name="connsiteX3" fmla="*/ 0 w 3203971"/>
                <a:gd name="connsiteY3" fmla="*/ 1281588 h 1281588"/>
                <a:gd name="connsiteX4" fmla="*/ 0 w 3203971"/>
                <a:gd name="connsiteY4" fmla="*/ 0 h 1281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3971" h="1281588">
                  <a:moveTo>
                    <a:pt x="0" y="0"/>
                  </a:moveTo>
                  <a:lnTo>
                    <a:pt x="3203971" y="0"/>
                  </a:lnTo>
                  <a:lnTo>
                    <a:pt x="3203971" y="1281588"/>
                  </a:lnTo>
                  <a:lnTo>
                    <a:pt x="0" y="128158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r-TR" sz="1600" kern="1200" dirty="0">
                  <a:solidFill>
                    <a:prstClr val="white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Eğitim Merkezleri</a:t>
              </a:r>
            </a:p>
          </p:txBody>
        </p:sp>
        <p:sp>
          <p:nvSpPr>
            <p:cNvPr id="9" name="Serbest Form: Şekil 8">
              <a:extLst>
                <a:ext uri="{FF2B5EF4-FFF2-40B4-BE49-F238E27FC236}">
                  <a16:creationId xmlns:a16="http://schemas.microsoft.com/office/drawing/2014/main" id="{206D1BB1-3C59-4BC5-A750-A34632E862D4}"/>
                </a:ext>
              </a:extLst>
            </p:cNvPr>
            <p:cNvSpPr/>
            <p:nvPr/>
          </p:nvSpPr>
          <p:spPr>
            <a:xfrm>
              <a:off x="8137746" y="3190521"/>
              <a:ext cx="3203971" cy="2854800"/>
            </a:xfrm>
            <a:custGeom>
              <a:avLst/>
              <a:gdLst>
                <a:gd name="connsiteX0" fmla="*/ 0 w 3203971"/>
                <a:gd name="connsiteY0" fmla="*/ 0 h 2854800"/>
                <a:gd name="connsiteX1" fmla="*/ 3203971 w 3203971"/>
                <a:gd name="connsiteY1" fmla="*/ 0 h 2854800"/>
                <a:gd name="connsiteX2" fmla="*/ 3203971 w 3203971"/>
                <a:gd name="connsiteY2" fmla="*/ 2854800 h 2854800"/>
                <a:gd name="connsiteX3" fmla="*/ 0 w 3203971"/>
                <a:gd name="connsiteY3" fmla="*/ 2854800 h 2854800"/>
                <a:gd name="connsiteX4" fmla="*/ 0 w 3203971"/>
                <a:gd name="connsiteY4" fmla="*/ 0 h 285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3971" h="2854800">
                  <a:moveTo>
                    <a:pt x="0" y="0"/>
                  </a:moveTo>
                  <a:lnTo>
                    <a:pt x="3203971" y="0"/>
                  </a:lnTo>
                  <a:lnTo>
                    <a:pt x="3203971" y="2854800"/>
                  </a:lnTo>
                  <a:lnTo>
                    <a:pt x="0" y="28548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676" tIns="74676" rIns="99568" bIns="112014" numCol="1" spcCol="1270" anchor="t" anchorCtr="0">
              <a:noAutofit/>
            </a:bodyPr>
            <a:lstStyle/>
            <a:p>
              <a:pPr marL="114300" lvl="1" indent="-114300" defTabSz="6223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har char="•"/>
              </a:pPr>
              <a:r>
                <a:rPr lang="tr-TR" sz="1400" kern="1200" dirty="0">
                  <a:latin typeface="Segoe UI" panose="020B0502040204020203" pitchFamily="34" charset="0"/>
                  <a:cs typeface="Segoe UI" panose="020B0502040204020203" pitchFamily="34" charset="0"/>
                </a:rPr>
                <a:t>El </a:t>
              </a:r>
              <a:r>
                <a:rPr lang="tr-TR" sz="1400" dirty="0">
                  <a:latin typeface="Segoe UI" panose="020B0502040204020203" pitchFamily="34" charset="0"/>
                  <a:cs typeface="Segoe UI" panose="020B0502040204020203" pitchFamily="34" charset="0"/>
                </a:rPr>
                <a:t>Sanatları Kurs Görevlisi</a:t>
              </a:r>
            </a:p>
            <a:p>
              <a:pPr marL="114300" lvl="1" indent="-114300" defTabSz="6223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har char="•"/>
              </a:pPr>
              <a:r>
                <a:rPr lang="tr-TR" sz="1400" dirty="0">
                  <a:latin typeface="Segoe UI" panose="020B0502040204020203" pitchFamily="34" charset="0"/>
                  <a:cs typeface="Segoe UI" panose="020B0502040204020203" pitchFamily="34" charset="0"/>
                </a:rPr>
                <a:t>Grafik Tasarım Görevlisi</a:t>
              </a:r>
            </a:p>
            <a:p>
              <a:pPr marL="114300" lvl="1" indent="-114300" defTabSz="6223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har char="•"/>
              </a:pPr>
              <a:r>
                <a:rPr lang="tr-TR" sz="1400" dirty="0">
                  <a:latin typeface="Segoe UI" panose="020B0502040204020203" pitchFamily="34" charset="0"/>
                  <a:cs typeface="Segoe UI" panose="020B0502040204020203" pitchFamily="34" charset="0"/>
                </a:rPr>
                <a:t>Basım ve Dağıtım Görevlisi</a:t>
              </a:r>
            </a:p>
            <a:p>
              <a:pPr marL="114300" lvl="1" indent="-114300" defTabSz="6223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har char="•"/>
              </a:pPr>
              <a:endParaRPr lang="tr-TR" sz="14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tr-TR" sz="1600" kern="1200" dirty="0"/>
            </a:p>
          </p:txBody>
        </p:sp>
      </p:grpSp>
      <p:sp>
        <p:nvSpPr>
          <p:cNvPr id="13" name="Slayt Numarası Yer Tutucusu 12">
            <a:extLst>
              <a:ext uri="{FF2B5EF4-FFF2-40B4-BE49-F238E27FC236}">
                <a16:creationId xmlns:a16="http://schemas.microsoft.com/office/drawing/2014/main" id="{C0BB18FE-ADB7-44AF-9262-4B31013FA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FAB5-A7FD-1449-A894-0CD1DD47C74C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002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İçerik Yer Tutucusu 4">
            <a:extLst>
              <a:ext uri="{FF2B5EF4-FFF2-40B4-BE49-F238E27FC236}">
                <a16:creationId xmlns:a16="http://schemas.microsoft.com/office/drawing/2014/main" id="{D428725F-4C9F-4D99-86D8-3CC1BF8050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08"/>
          <a:stretch/>
        </p:blipFill>
        <p:spPr>
          <a:xfrm>
            <a:off x="0" y="0"/>
            <a:ext cx="12192000" cy="6356838"/>
          </a:xfrm>
          <a:prstGeom prst="rect">
            <a:avLst/>
          </a:prstGeom>
        </p:spPr>
      </p:pic>
      <p:sp>
        <p:nvSpPr>
          <p:cNvPr id="12" name="Unvan 1">
            <a:extLst>
              <a:ext uri="{FF2B5EF4-FFF2-40B4-BE49-F238E27FC236}">
                <a16:creationId xmlns:a16="http://schemas.microsoft.com/office/drawing/2014/main" id="{DDEE6249-D533-430E-A1BB-426607129D9D}"/>
              </a:ext>
            </a:extLst>
          </p:cNvPr>
          <p:cNvSpPr txBox="1">
            <a:spLocks/>
          </p:cNvSpPr>
          <p:nvPr/>
        </p:nvSpPr>
        <p:spPr>
          <a:xfrm>
            <a:off x="-8795" y="1420146"/>
            <a:ext cx="12191999" cy="546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	Personelin Görev Tanımları</a:t>
            </a:r>
            <a:endParaRPr lang="tr-TR" sz="2800" b="1" dirty="0">
              <a:solidFill>
                <a:schemeClr val="tx1">
                  <a:lumMod val="85000"/>
                  <a:lumOff val="1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4" name="Düz Bağlayıcı 13">
            <a:extLst>
              <a:ext uri="{FF2B5EF4-FFF2-40B4-BE49-F238E27FC236}">
                <a16:creationId xmlns:a16="http://schemas.microsoft.com/office/drawing/2014/main" id="{BC705FEA-4F2A-40FB-B396-8DF9F633F475}"/>
              </a:ext>
            </a:extLst>
          </p:cNvPr>
          <p:cNvCxnSpPr>
            <a:cxnSpLocks/>
          </p:cNvCxnSpPr>
          <p:nvPr/>
        </p:nvCxnSpPr>
        <p:spPr>
          <a:xfrm>
            <a:off x="852054" y="1958253"/>
            <a:ext cx="4176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 1">
            <a:extLst>
              <a:ext uri="{FF2B5EF4-FFF2-40B4-BE49-F238E27FC236}">
                <a16:creationId xmlns:a16="http://schemas.microsoft.com/office/drawing/2014/main" id="{2B263E8F-EE50-4547-917E-3DF189856B5A}"/>
              </a:ext>
            </a:extLst>
          </p:cNvPr>
          <p:cNvGrpSpPr/>
          <p:nvPr/>
        </p:nvGrpSpPr>
        <p:grpSpPr>
          <a:xfrm>
            <a:off x="654626" y="2608117"/>
            <a:ext cx="11107884" cy="3499043"/>
            <a:chOff x="1518123" y="2608117"/>
            <a:chExt cx="10285174" cy="3499043"/>
          </a:xfrm>
        </p:grpSpPr>
        <p:sp>
          <p:nvSpPr>
            <p:cNvPr id="3" name="Serbest Form: Şekil 2">
              <a:extLst>
                <a:ext uri="{FF2B5EF4-FFF2-40B4-BE49-F238E27FC236}">
                  <a16:creationId xmlns:a16="http://schemas.microsoft.com/office/drawing/2014/main" id="{400F9569-3A52-4E1C-A271-21A3FB7754DD}"/>
                </a:ext>
              </a:extLst>
            </p:cNvPr>
            <p:cNvSpPr/>
            <p:nvPr/>
          </p:nvSpPr>
          <p:spPr>
            <a:xfrm>
              <a:off x="1518123" y="2608117"/>
              <a:ext cx="4156404" cy="3499043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601" tIns="699808" rIns="101600" bIns="699809" numCol="1" spcCol="1270" anchor="ctr" anchorCtr="0">
              <a:noAutofit/>
            </a:bodyPr>
            <a:lstStyle/>
            <a:p>
              <a:pPr marL="0" lvl="0" indent="0" defTabSz="7112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tr-TR" sz="1600" kern="1200" dirty="0">
                  <a:latin typeface="Segoe UI" panose="020B0502040204020203" pitchFamily="34" charset="0"/>
                  <a:cs typeface="Segoe UI" panose="020B0502040204020203" pitchFamily="34" charset="0"/>
                  <a:hlinkClick r:id="rId3" action="ppaction://hlinkfile"/>
                </a:rPr>
                <a:t>Ortak Görev ve Sorumluluklar</a:t>
              </a:r>
              <a:endParaRPr lang="tr-TR" sz="1600" kern="12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0" lvl="0" indent="0" defTabSz="7112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endParaRPr lang="tr-TR" sz="1600" kern="12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171450" lvl="1" indent="-171450" defTabSz="7112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har char="•"/>
              </a:pPr>
              <a:r>
                <a:rPr lang="tr-TR" sz="1400" kern="1200" dirty="0">
                  <a:latin typeface="Segoe UI" panose="020B0502040204020203" pitchFamily="34" charset="0"/>
                  <a:cs typeface="Segoe UI" panose="020B0502040204020203" pitchFamily="34" charset="0"/>
                </a:rPr>
                <a:t>Yöneticiler için ortak görev ve sorumluklar yazılmalı</a:t>
              </a:r>
            </a:p>
            <a:p>
              <a:pPr marL="171450" lvl="1" indent="-171450" defTabSz="7112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har char="•"/>
              </a:pPr>
              <a:r>
                <a:rPr lang="tr-TR" sz="1400" kern="1200" dirty="0">
                  <a:latin typeface="Segoe UI" panose="020B0502040204020203" pitchFamily="34" charset="0"/>
                  <a:cs typeface="Segoe UI" panose="020B0502040204020203" pitchFamily="34" charset="0"/>
                </a:rPr>
                <a:t>Tüm personelin görev tanımında olan ortak görevler buraya alalım.</a:t>
              </a:r>
            </a:p>
          </p:txBody>
        </p:sp>
        <p:sp>
          <p:nvSpPr>
            <p:cNvPr id="4" name="Serbest Form: Şekil 3">
              <a:extLst>
                <a:ext uri="{FF2B5EF4-FFF2-40B4-BE49-F238E27FC236}">
                  <a16:creationId xmlns:a16="http://schemas.microsoft.com/office/drawing/2014/main" id="{4C4E5007-B1AD-4694-8C89-DFEED69C35F5}"/>
                </a:ext>
              </a:extLst>
            </p:cNvPr>
            <p:cNvSpPr/>
            <p:nvPr/>
          </p:nvSpPr>
          <p:spPr>
            <a:xfrm>
              <a:off x="5670868" y="3018559"/>
              <a:ext cx="6132429" cy="2678160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601" tIns="699808" rIns="101600" bIns="699809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tr-TR" sz="1600" kern="1200" dirty="0">
                  <a:latin typeface="Segoe UI" panose="020B0502040204020203" pitchFamily="34" charset="0"/>
                  <a:cs typeface="Segoe UI" panose="020B0502040204020203" pitchFamily="34" charset="0"/>
                  <a:hlinkClick r:id="rId4" action="ppaction://hlinkfile"/>
                </a:rPr>
                <a:t>İş Tanımı ve Gerekleri Belgeleri</a:t>
              </a:r>
              <a:endParaRPr lang="tr-TR" sz="1600" kern="12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0" lvl="0" indent="0" algn="l" defTabSz="7112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endParaRPr lang="tr-TR" sz="1600" kern="12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har char="•"/>
              </a:pPr>
              <a:r>
                <a:rPr lang="tr-TR" sz="1600" kern="1200" dirty="0">
                  <a:latin typeface="Segoe UI" panose="020B0502040204020203" pitchFamily="34" charset="0"/>
                  <a:cs typeface="Segoe UI" panose="020B0502040204020203" pitchFamily="34" charset="0"/>
                </a:rPr>
                <a:t>İş unvanlarına göre yapalım</a:t>
              </a:r>
            </a:p>
            <a:p>
              <a:pPr marL="171450" lvl="1" indent="-171450" defTabSz="7112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har char="•"/>
              </a:pPr>
              <a:r>
                <a:rPr lang="tr-TR" sz="1600" kern="1200" dirty="0">
                  <a:latin typeface="Segoe UI" panose="020B0502040204020203" pitchFamily="34" charset="0"/>
                  <a:cs typeface="Segoe UI" panose="020B0502040204020203" pitchFamily="34" charset="0"/>
                </a:rPr>
                <a:t>İş tanımları belli olduktan </a:t>
              </a:r>
              <a:r>
                <a:rPr lang="tr-TR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sonra </a:t>
              </a:r>
              <a:r>
                <a:rPr lang="tr-TR" sz="1600" dirty="0">
                  <a:solidFill>
                    <a:srgbClr val="C00000"/>
                  </a:solidFill>
                  <a:latin typeface="Segoe UI" panose="020B0502040204020203" pitchFamily="34" charset="0"/>
                  <a:cs typeface="Segoe UI" panose="020B0502040204020203" pitchFamily="34" charset="0"/>
                  <a:hlinkClick r:id="rId5" action="ppaction://hlinkfile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görev envanter tablosu doldurulmalı</a:t>
              </a:r>
              <a:endParaRPr lang="tr-TR" sz="16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CF9D4A3-9E02-49F3-A76F-5553514D6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FAB5-A7FD-1449-A894-0CD1DD47C74C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123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İçerik Yer Tutucusu 4">
            <a:extLst>
              <a:ext uri="{FF2B5EF4-FFF2-40B4-BE49-F238E27FC236}">
                <a16:creationId xmlns:a16="http://schemas.microsoft.com/office/drawing/2014/main" id="{D428725F-4C9F-4D99-86D8-3CC1BF8050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08"/>
          <a:stretch/>
        </p:blipFill>
        <p:spPr>
          <a:xfrm>
            <a:off x="0" y="0"/>
            <a:ext cx="12192000" cy="6356838"/>
          </a:xfrm>
          <a:prstGeom prst="rect">
            <a:avLst/>
          </a:prstGeom>
        </p:spPr>
      </p:pic>
      <p:sp>
        <p:nvSpPr>
          <p:cNvPr id="12" name="Unvan 1">
            <a:extLst>
              <a:ext uri="{FF2B5EF4-FFF2-40B4-BE49-F238E27FC236}">
                <a16:creationId xmlns:a16="http://schemas.microsoft.com/office/drawing/2014/main" id="{DDEE6249-D533-430E-A1BB-426607129D9D}"/>
              </a:ext>
            </a:extLst>
          </p:cNvPr>
          <p:cNvSpPr txBox="1">
            <a:spLocks/>
          </p:cNvSpPr>
          <p:nvPr/>
        </p:nvSpPr>
        <p:spPr>
          <a:xfrm>
            <a:off x="-8795" y="1420146"/>
            <a:ext cx="12191999" cy="546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	Hassas Görevler</a:t>
            </a:r>
            <a:endParaRPr lang="tr-TR" sz="2800" b="1" dirty="0">
              <a:solidFill>
                <a:schemeClr val="tx1">
                  <a:lumMod val="85000"/>
                  <a:lumOff val="1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4" name="Düz Bağlayıcı 13">
            <a:extLst>
              <a:ext uri="{FF2B5EF4-FFF2-40B4-BE49-F238E27FC236}">
                <a16:creationId xmlns:a16="http://schemas.microsoft.com/office/drawing/2014/main" id="{BC705FEA-4F2A-40FB-B396-8DF9F633F475}"/>
              </a:ext>
            </a:extLst>
          </p:cNvPr>
          <p:cNvCxnSpPr>
            <a:cxnSpLocks/>
          </p:cNvCxnSpPr>
          <p:nvPr/>
        </p:nvCxnSpPr>
        <p:spPr>
          <a:xfrm>
            <a:off x="852054" y="1958253"/>
            <a:ext cx="4176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4730B266-81F7-464F-A32E-6F2E85456AFE}"/>
              </a:ext>
            </a:extLst>
          </p:cNvPr>
          <p:cNvSpPr txBox="1"/>
          <p:nvPr/>
        </p:nvSpPr>
        <p:spPr>
          <a:xfrm>
            <a:off x="1431348" y="2504353"/>
            <a:ext cx="9998652" cy="3401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tr-TR" sz="16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Birimimizde bazı görevler; idarenin itibarı, yolsuzluk riski, gizli bilgilerin açığa çıkması </a:t>
            </a:r>
            <a:r>
              <a:rPr lang="tr-TR" sz="1600" dirty="0" err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v.b</a:t>
            </a:r>
            <a:r>
              <a:rPr lang="tr-TR" sz="16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nedenlerden dolayı diğer görevlerden ayrı değerlendirilmesi gerekmektedir. 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tr-TR" sz="1600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Birimin temel işlevini etkin biçimde yerine getirmesini etkileyebilecek riskler içeren, 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Zamanında ve/veya doğru bir şekilde yerine getirilmesi halinde ise karar alma süreçlerini güçlendiren,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Kaynakların etkin kullanımını sağlayan,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Kritik  öneme sahip  sınırlı sayıdaki görevler </a:t>
            </a:r>
            <a:r>
              <a:rPr lang="tr-TR" sz="16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HASSAS GÖREV </a:t>
            </a:r>
            <a:r>
              <a:rPr lang="tr-T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olarak tanımlanır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A444A77-EE95-4F24-8966-95325AD0B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FAB5-A7FD-1449-A894-0CD1DD47C74C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9087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İçerik Yer Tutucusu 4">
            <a:extLst>
              <a:ext uri="{FF2B5EF4-FFF2-40B4-BE49-F238E27FC236}">
                <a16:creationId xmlns:a16="http://schemas.microsoft.com/office/drawing/2014/main" id="{D428725F-4C9F-4D99-86D8-3CC1BF8050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08"/>
          <a:stretch/>
        </p:blipFill>
        <p:spPr>
          <a:xfrm>
            <a:off x="0" y="0"/>
            <a:ext cx="12192000" cy="6356838"/>
          </a:xfrm>
          <a:prstGeom prst="rect">
            <a:avLst/>
          </a:prstGeom>
        </p:spPr>
      </p:pic>
      <p:sp>
        <p:nvSpPr>
          <p:cNvPr id="12" name="Unvan 1">
            <a:extLst>
              <a:ext uri="{FF2B5EF4-FFF2-40B4-BE49-F238E27FC236}">
                <a16:creationId xmlns:a16="http://schemas.microsoft.com/office/drawing/2014/main" id="{DDEE6249-D533-430E-A1BB-426607129D9D}"/>
              </a:ext>
            </a:extLst>
          </p:cNvPr>
          <p:cNvSpPr txBox="1">
            <a:spLocks/>
          </p:cNvSpPr>
          <p:nvPr/>
        </p:nvSpPr>
        <p:spPr>
          <a:xfrm>
            <a:off x="-8795" y="1420146"/>
            <a:ext cx="12191999" cy="546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	Hassas Görevleri Belirlemek İçin</a:t>
            </a:r>
            <a:endParaRPr lang="tr-TR" sz="2800" b="1" dirty="0">
              <a:solidFill>
                <a:schemeClr val="tx1">
                  <a:lumMod val="85000"/>
                  <a:lumOff val="1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4" name="Düz Bağlayıcı 13">
            <a:extLst>
              <a:ext uri="{FF2B5EF4-FFF2-40B4-BE49-F238E27FC236}">
                <a16:creationId xmlns:a16="http://schemas.microsoft.com/office/drawing/2014/main" id="{BC705FEA-4F2A-40FB-B396-8DF9F633F475}"/>
              </a:ext>
            </a:extLst>
          </p:cNvPr>
          <p:cNvCxnSpPr>
            <a:cxnSpLocks/>
          </p:cNvCxnSpPr>
          <p:nvPr/>
        </p:nvCxnSpPr>
        <p:spPr>
          <a:xfrm>
            <a:off x="852054" y="1958253"/>
            <a:ext cx="5040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4730B266-81F7-464F-A32E-6F2E85456AFE}"/>
              </a:ext>
            </a:extLst>
          </p:cNvPr>
          <p:cNvSpPr txBox="1"/>
          <p:nvPr/>
        </p:nvSpPr>
        <p:spPr>
          <a:xfrm>
            <a:off x="1431348" y="2140668"/>
            <a:ext cx="9998652" cy="39301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Hangi görevler gizlilik statüsündedir?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Hangi alanlardaki faaliyetlerde hata veya usulsüzlük yapılması ihtimali daha fazladır?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Hangi görevlerin belli bir zaman süreci içinde yerine getirilmesi önemlidir?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Hangi alanlarda bilgi ve eğitim ihtiyacı çok yüksektir?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Hangi görevler iç ve dış etkenlere yüksek derecede maruz kalır? 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Hangi görevler yerine getirilmezse kaynak israfına neden olur?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Hangi işler yüksek maliyetlidir?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Hangi işlerin yada süreçlerin aksaması birimin dışarıdan olumsuz tepki almasına neden olur?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Hangi işlerde hesap verme yükümlülüğü fazladır?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Hangi işler için çok fazla mesai harcanmalıdır?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Hangi alanlarda çıkacak sorunlar, birimin fonksiyonunu yerine getirmesine engel olur?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Kimlerin çok fazla sorumluluğu vardır?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31F21F6-3C52-4123-9DB0-DCB73DA6D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FAB5-A7FD-1449-A894-0CD1DD47C74C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3623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İçerik Yer Tutucusu 4">
            <a:extLst>
              <a:ext uri="{FF2B5EF4-FFF2-40B4-BE49-F238E27FC236}">
                <a16:creationId xmlns:a16="http://schemas.microsoft.com/office/drawing/2014/main" id="{D428725F-4C9F-4D99-86D8-3CC1BF8050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08"/>
          <a:stretch/>
        </p:blipFill>
        <p:spPr>
          <a:xfrm>
            <a:off x="0" y="0"/>
            <a:ext cx="12192000" cy="6356838"/>
          </a:xfrm>
          <a:prstGeom prst="rect">
            <a:avLst/>
          </a:prstGeom>
        </p:spPr>
      </p:pic>
      <p:sp>
        <p:nvSpPr>
          <p:cNvPr id="12" name="Unvan 1">
            <a:extLst>
              <a:ext uri="{FF2B5EF4-FFF2-40B4-BE49-F238E27FC236}">
                <a16:creationId xmlns:a16="http://schemas.microsoft.com/office/drawing/2014/main" id="{DDEE6249-D533-430E-A1BB-426607129D9D}"/>
              </a:ext>
            </a:extLst>
          </p:cNvPr>
          <p:cNvSpPr txBox="1">
            <a:spLocks/>
          </p:cNvSpPr>
          <p:nvPr/>
        </p:nvSpPr>
        <p:spPr>
          <a:xfrm>
            <a:off x="-8795" y="1420146"/>
            <a:ext cx="12191999" cy="546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	Hassas Görevler İçin Ne Yapılmalı</a:t>
            </a:r>
            <a:endParaRPr lang="tr-TR" sz="2800" b="1" dirty="0">
              <a:solidFill>
                <a:schemeClr val="tx1">
                  <a:lumMod val="85000"/>
                  <a:lumOff val="1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4" name="Düz Bağlayıcı 13">
            <a:extLst>
              <a:ext uri="{FF2B5EF4-FFF2-40B4-BE49-F238E27FC236}">
                <a16:creationId xmlns:a16="http://schemas.microsoft.com/office/drawing/2014/main" id="{BC705FEA-4F2A-40FB-B396-8DF9F633F475}"/>
              </a:ext>
            </a:extLst>
          </p:cNvPr>
          <p:cNvCxnSpPr>
            <a:cxnSpLocks/>
          </p:cNvCxnSpPr>
          <p:nvPr/>
        </p:nvCxnSpPr>
        <p:spPr>
          <a:xfrm>
            <a:off x="852054" y="1958253"/>
            <a:ext cx="5184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 1">
            <a:extLst>
              <a:ext uri="{FF2B5EF4-FFF2-40B4-BE49-F238E27FC236}">
                <a16:creationId xmlns:a16="http://schemas.microsoft.com/office/drawing/2014/main" id="{2A6F2A39-399D-48EC-8048-3BCA38153D27}"/>
              </a:ext>
            </a:extLst>
          </p:cNvPr>
          <p:cNvGrpSpPr/>
          <p:nvPr/>
        </p:nvGrpSpPr>
        <p:grpSpPr>
          <a:xfrm>
            <a:off x="-3320532" y="1373312"/>
            <a:ext cx="13898477" cy="5858998"/>
            <a:chOff x="-3320532" y="1373312"/>
            <a:chExt cx="13853107" cy="5858998"/>
          </a:xfrm>
        </p:grpSpPr>
        <p:sp>
          <p:nvSpPr>
            <p:cNvPr id="3" name="Blok Yay 2">
              <a:extLst>
                <a:ext uri="{FF2B5EF4-FFF2-40B4-BE49-F238E27FC236}">
                  <a16:creationId xmlns:a16="http://schemas.microsoft.com/office/drawing/2014/main" id="{949B3C3C-08ED-4EC3-AB01-CC6AA1539875}"/>
                </a:ext>
              </a:extLst>
            </p:cNvPr>
            <p:cNvSpPr/>
            <p:nvPr/>
          </p:nvSpPr>
          <p:spPr>
            <a:xfrm>
              <a:off x="-3320532" y="1373312"/>
              <a:ext cx="5609384" cy="5858998"/>
            </a:xfrm>
            <a:prstGeom prst="blockArc">
              <a:avLst>
                <a:gd name="adj1" fmla="val 18616353"/>
                <a:gd name="adj2" fmla="val 3025866"/>
                <a:gd name="adj3" fmla="val 11614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hemeClr val="dk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754872B-E26A-4E97-8E05-8A40023F8E30}"/>
                </a:ext>
              </a:extLst>
            </p:cNvPr>
            <p:cNvSpPr/>
            <p:nvPr/>
          </p:nvSpPr>
          <p:spPr>
            <a:xfrm>
              <a:off x="1103122" y="2309377"/>
              <a:ext cx="572636" cy="572636"/>
            </a:xfrm>
            <a:prstGeom prst="ellipse">
              <a:avLst/>
            </a:prstGeom>
            <a:blipFill rotWithShape="0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20800" h="19050" prst="relaxedInset"/>
              <a:contourClr>
                <a:schemeClr val="bg1"/>
              </a:contourClr>
            </a:sp3d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lt2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6BEF1AC-CC1F-4F48-B4EC-D8059AC7B308}"/>
                </a:ext>
              </a:extLst>
            </p:cNvPr>
            <p:cNvSpPr/>
            <p:nvPr/>
          </p:nvSpPr>
          <p:spPr>
            <a:xfrm>
              <a:off x="1479948" y="2996454"/>
              <a:ext cx="572636" cy="572636"/>
            </a:xfrm>
            <a:prstGeom prst="ellipse">
              <a:avLst/>
            </a:prstGeom>
            <a:blipFill rotWithShape="0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20800" h="19050" prst="relaxedInset"/>
              <a:contourClr>
                <a:schemeClr val="bg1"/>
              </a:contourClr>
            </a:sp3d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lt2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Serbest Form: Şekil 12">
              <a:extLst>
                <a:ext uri="{FF2B5EF4-FFF2-40B4-BE49-F238E27FC236}">
                  <a16:creationId xmlns:a16="http://schemas.microsoft.com/office/drawing/2014/main" id="{16C66E25-12E1-4AC7-9C74-3BA2A5D54E85}"/>
                </a:ext>
              </a:extLst>
            </p:cNvPr>
            <p:cNvSpPr/>
            <p:nvPr/>
          </p:nvSpPr>
          <p:spPr>
            <a:xfrm>
              <a:off x="2242512" y="3740793"/>
              <a:ext cx="8148417" cy="458108"/>
            </a:xfrm>
            <a:custGeom>
              <a:avLst/>
              <a:gdLst>
                <a:gd name="connsiteX0" fmla="*/ 0 w 8148417"/>
                <a:gd name="connsiteY0" fmla="*/ 0 h 458108"/>
                <a:gd name="connsiteX1" fmla="*/ 8148417 w 8148417"/>
                <a:gd name="connsiteY1" fmla="*/ 0 h 458108"/>
                <a:gd name="connsiteX2" fmla="*/ 8148417 w 8148417"/>
                <a:gd name="connsiteY2" fmla="*/ 458108 h 458108"/>
                <a:gd name="connsiteX3" fmla="*/ 0 w 8148417"/>
                <a:gd name="connsiteY3" fmla="*/ 458108 h 458108"/>
                <a:gd name="connsiteX4" fmla="*/ 0 w 8148417"/>
                <a:gd name="connsiteY4" fmla="*/ 0 h 458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8417" h="458108">
                  <a:moveTo>
                    <a:pt x="0" y="0"/>
                  </a:moveTo>
                  <a:lnTo>
                    <a:pt x="8148417" y="0"/>
                  </a:lnTo>
                  <a:lnTo>
                    <a:pt x="8148417" y="458108"/>
                  </a:lnTo>
                  <a:lnTo>
                    <a:pt x="0" y="45810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prstClr val="white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prstClr>
                </a:gs>
                <a:gs pos="50000">
                  <a:prstClr val="white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prstClr>
                </a:gs>
                <a:gs pos="100000">
                  <a:prstClr val="white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prstClr>
                </a:gs>
              </a:gsLst>
              <a:lin ang="54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1344" tIns="40640" rIns="40640" bIns="4064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r-TR" sz="1600" kern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Alanda gerekli eğitimlerin alınarak bunların kayıt altına alınması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4914D14-91D9-41E7-B3AE-6B05F8A198A4}"/>
                </a:ext>
              </a:extLst>
            </p:cNvPr>
            <p:cNvSpPr/>
            <p:nvPr/>
          </p:nvSpPr>
          <p:spPr>
            <a:xfrm>
              <a:off x="1652261" y="3683530"/>
              <a:ext cx="572636" cy="572636"/>
            </a:xfrm>
            <a:prstGeom prst="ellipse">
              <a:avLst/>
            </a:prstGeom>
            <a:blipFill rotWithShape="0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20800" h="19050" prst="relaxedInset"/>
              <a:contourClr>
                <a:schemeClr val="bg1"/>
              </a:contourClr>
            </a:sp3d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lt2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Serbest Form: Şekil 16">
              <a:extLst>
                <a:ext uri="{FF2B5EF4-FFF2-40B4-BE49-F238E27FC236}">
                  <a16:creationId xmlns:a16="http://schemas.microsoft.com/office/drawing/2014/main" id="{79383AD7-4D2C-4910-B0B4-24F22AC9E143}"/>
                </a:ext>
              </a:extLst>
            </p:cNvPr>
            <p:cNvSpPr/>
            <p:nvPr/>
          </p:nvSpPr>
          <p:spPr>
            <a:xfrm>
              <a:off x="2242515" y="4427435"/>
              <a:ext cx="8231539" cy="458108"/>
            </a:xfrm>
            <a:custGeom>
              <a:avLst/>
              <a:gdLst>
                <a:gd name="connsiteX0" fmla="*/ 0 w 8231539"/>
                <a:gd name="connsiteY0" fmla="*/ 0 h 458108"/>
                <a:gd name="connsiteX1" fmla="*/ 8231539 w 8231539"/>
                <a:gd name="connsiteY1" fmla="*/ 0 h 458108"/>
                <a:gd name="connsiteX2" fmla="*/ 8231539 w 8231539"/>
                <a:gd name="connsiteY2" fmla="*/ 458108 h 458108"/>
                <a:gd name="connsiteX3" fmla="*/ 0 w 8231539"/>
                <a:gd name="connsiteY3" fmla="*/ 458108 h 458108"/>
                <a:gd name="connsiteX4" fmla="*/ 0 w 8231539"/>
                <a:gd name="connsiteY4" fmla="*/ 0 h 458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31539" h="458108">
                  <a:moveTo>
                    <a:pt x="0" y="0"/>
                  </a:moveTo>
                  <a:lnTo>
                    <a:pt x="8231539" y="0"/>
                  </a:lnTo>
                  <a:lnTo>
                    <a:pt x="8231539" y="458108"/>
                  </a:lnTo>
                  <a:lnTo>
                    <a:pt x="0" y="45810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prstClr val="white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prstClr>
                </a:gs>
                <a:gs pos="50000">
                  <a:prstClr val="white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prstClr>
                </a:gs>
                <a:gs pos="100000">
                  <a:prstClr val="white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prstClr>
                </a:gs>
              </a:gsLst>
              <a:lin ang="54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1344" tIns="40640" rIns="40640" bIns="4064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r-TR" sz="1600" kern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İş sürekliliğinin sağlanması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09BABD9-8588-489E-B814-BB1C837DEF49}"/>
                </a:ext>
              </a:extLst>
            </p:cNvPr>
            <p:cNvSpPr/>
            <p:nvPr/>
          </p:nvSpPr>
          <p:spPr>
            <a:xfrm>
              <a:off x="1652261" y="4370171"/>
              <a:ext cx="572636" cy="572636"/>
            </a:xfrm>
            <a:prstGeom prst="ellipse">
              <a:avLst/>
            </a:prstGeom>
            <a:blipFill rotWithShape="0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20800" h="19050" prst="relaxedInset"/>
              <a:contourClr>
                <a:schemeClr val="bg1"/>
              </a:contourClr>
            </a:sp3d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lt2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Serbest Form: Şekil 18">
              <a:extLst>
                <a:ext uri="{FF2B5EF4-FFF2-40B4-BE49-F238E27FC236}">
                  <a16:creationId xmlns:a16="http://schemas.microsoft.com/office/drawing/2014/main" id="{5AE405F4-58C7-42EB-B9A3-9C3D0A51CA62}"/>
                </a:ext>
              </a:extLst>
            </p:cNvPr>
            <p:cNvSpPr/>
            <p:nvPr/>
          </p:nvSpPr>
          <p:spPr>
            <a:xfrm>
              <a:off x="2080629" y="5114511"/>
              <a:ext cx="8279088" cy="458108"/>
            </a:xfrm>
            <a:custGeom>
              <a:avLst/>
              <a:gdLst>
                <a:gd name="connsiteX0" fmla="*/ 0 w 8279088"/>
                <a:gd name="connsiteY0" fmla="*/ 0 h 458108"/>
                <a:gd name="connsiteX1" fmla="*/ 8279088 w 8279088"/>
                <a:gd name="connsiteY1" fmla="*/ 0 h 458108"/>
                <a:gd name="connsiteX2" fmla="*/ 8279088 w 8279088"/>
                <a:gd name="connsiteY2" fmla="*/ 458108 h 458108"/>
                <a:gd name="connsiteX3" fmla="*/ 0 w 8279088"/>
                <a:gd name="connsiteY3" fmla="*/ 458108 h 458108"/>
                <a:gd name="connsiteX4" fmla="*/ 0 w 8279088"/>
                <a:gd name="connsiteY4" fmla="*/ 0 h 458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79088" h="458108">
                  <a:moveTo>
                    <a:pt x="0" y="0"/>
                  </a:moveTo>
                  <a:lnTo>
                    <a:pt x="8279088" y="0"/>
                  </a:lnTo>
                  <a:lnTo>
                    <a:pt x="8279088" y="458108"/>
                  </a:lnTo>
                  <a:lnTo>
                    <a:pt x="0" y="45810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prstClr val="white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prstClr>
                </a:gs>
                <a:gs pos="50000">
                  <a:prstClr val="white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prstClr>
                </a:gs>
                <a:gs pos="100000">
                  <a:prstClr val="white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prstClr>
                </a:gs>
              </a:gsLst>
              <a:lin ang="54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1344" tIns="40640" rIns="40640" bIns="4064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r-TR" sz="1600" kern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Riskler tespit edilerek kontrol faaliyetleri belirlenmeli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D92468A-5E65-4637-9CA1-EBDF60F80D31}"/>
                </a:ext>
              </a:extLst>
            </p:cNvPr>
            <p:cNvSpPr/>
            <p:nvPr/>
          </p:nvSpPr>
          <p:spPr>
            <a:xfrm>
              <a:off x="1479948" y="5057247"/>
              <a:ext cx="572636" cy="572636"/>
            </a:xfrm>
            <a:prstGeom prst="ellipse">
              <a:avLst/>
            </a:prstGeom>
            <a:blipFill rotWithShape="0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20800" h="19050" prst="relaxedInset"/>
              <a:contourClr>
                <a:schemeClr val="bg1"/>
              </a:contourClr>
            </a:sp3d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lt2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Serbest Form: Şekil 20">
              <a:extLst>
                <a:ext uri="{FF2B5EF4-FFF2-40B4-BE49-F238E27FC236}">
                  <a16:creationId xmlns:a16="http://schemas.microsoft.com/office/drawing/2014/main" id="{D29EC77C-7024-42DB-AC4B-797387A98CDB}"/>
                </a:ext>
              </a:extLst>
            </p:cNvPr>
            <p:cNvSpPr/>
            <p:nvPr/>
          </p:nvSpPr>
          <p:spPr>
            <a:xfrm>
              <a:off x="1693400" y="5801587"/>
              <a:ext cx="8635155" cy="458108"/>
            </a:xfrm>
            <a:custGeom>
              <a:avLst/>
              <a:gdLst>
                <a:gd name="connsiteX0" fmla="*/ 0 w 8635155"/>
                <a:gd name="connsiteY0" fmla="*/ 0 h 458108"/>
                <a:gd name="connsiteX1" fmla="*/ 8635155 w 8635155"/>
                <a:gd name="connsiteY1" fmla="*/ 0 h 458108"/>
                <a:gd name="connsiteX2" fmla="*/ 8635155 w 8635155"/>
                <a:gd name="connsiteY2" fmla="*/ 458108 h 458108"/>
                <a:gd name="connsiteX3" fmla="*/ 0 w 8635155"/>
                <a:gd name="connsiteY3" fmla="*/ 458108 h 458108"/>
                <a:gd name="connsiteX4" fmla="*/ 0 w 8635155"/>
                <a:gd name="connsiteY4" fmla="*/ 0 h 458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5155" h="458108">
                  <a:moveTo>
                    <a:pt x="0" y="0"/>
                  </a:moveTo>
                  <a:lnTo>
                    <a:pt x="8635155" y="0"/>
                  </a:lnTo>
                  <a:lnTo>
                    <a:pt x="8635155" y="458108"/>
                  </a:lnTo>
                  <a:lnTo>
                    <a:pt x="0" y="45810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prstClr val="white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prstClr>
                </a:gs>
                <a:gs pos="50000">
                  <a:prstClr val="white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prstClr>
                </a:gs>
                <a:gs pos="100000">
                  <a:prstClr val="white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prstClr>
                </a:gs>
              </a:gsLst>
              <a:lin ang="54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1344" tIns="40640" rIns="40640" bIns="4064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r-TR" sz="1600" kern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Personel rotasyonu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5888C07-CD09-4654-AE43-2D2DB4309222}"/>
                </a:ext>
              </a:extLst>
            </p:cNvPr>
            <p:cNvSpPr/>
            <p:nvPr/>
          </p:nvSpPr>
          <p:spPr>
            <a:xfrm>
              <a:off x="1103122" y="5744324"/>
              <a:ext cx="572636" cy="572636"/>
            </a:xfrm>
            <a:prstGeom prst="ellipse">
              <a:avLst/>
            </a:prstGeom>
            <a:blipFill rotWithShape="0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20800" h="19050" prst="relaxedInset"/>
              <a:contourClr>
                <a:schemeClr val="bg1"/>
              </a:contourClr>
            </a:sp3d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lt2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Serbest Form: Şekil 8">
              <a:extLst>
                <a:ext uri="{FF2B5EF4-FFF2-40B4-BE49-F238E27FC236}">
                  <a16:creationId xmlns:a16="http://schemas.microsoft.com/office/drawing/2014/main" id="{8CB4FF68-F70D-49B6-B343-54E7B89AC171}"/>
                </a:ext>
              </a:extLst>
            </p:cNvPr>
            <p:cNvSpPr/>
            <p:nvPr/>
          </p:nvSpPr>
          <p:spPr>
            <a:xfrm>
              <a:off x="2070239" y="3053717"/>
              <a:ext cx="8424559" cy="458108"/>
            </a:xfrm>
            <a:custGeom>
              <a:avLst/>
              <a:gdLst>
                <a:gd name="connsiteX0" fmla="*/ 0 w 8424559"/>
                <a:gd name="connsiteY0" fmla="*/ 0 h 458108"/>
                <a:gd name="connsiteX1" fmla="*/ 8424559 w 8424559"/>
                <a:gd name="connsiteY1" fmla="*/ 0 h 458108"/>
                <a:gd name="connsiteX2" fmla="*/ 8424559 w 8424559"/>
                <a:gd name="connsiteY2" fmla="*/ 458108 h 458108"/>
                <a:gd name="connsiteX3" fmla="*/ 0 w 8424559"/>
                <a:gd name="connsiteY3" fmla="*/ 458108 h 458108"/>
                <a:gd name="connsiteX4" fmla="*/ 0 w 8424559"/>
                <a:gd name="connsiteY4" fmla="*/ 0 h 458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24559" h="458108">
                  <a:moveTo>
                    <a:pt x="0" y="0"/>
                  </a:moveTo>
                  <a:lnTo>
                    <a:pt x="8424559" y="0"/>
                  </a:lnTo>
                  <a:lnTo>
                    <a:pt x="8424559" y="458108"/>
                  </a:lnTo>
                  <a:lnTo>
                    <a:pt x="0" y="45810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prstClr val="white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prstClr>
                </a:gs>
                <a:gs pos="50000">
                  <a:prstClr val="white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prstClr>
                </a:gs>
                <a:gs pos="100000">
                  <a:prstClr val="white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prstClr>
                </a:gs>
              </a:gsLst>
              <a:lin ang="54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1344" tIns="40640" rIns="40640" bIns="4064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r-TR" sz="1600" kern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Yetkilerin paylaştırılması</a:t>
              </a:r>
            </a:p>
          </p:txBody>
        </p:sp>
        <p:sp>
          <p:nvSpPr>
            <p:cNvPr id="4" name="Serbest Form: Şekil 3">
              <a:extLst>
                <a:ext uri="{FF2B5EF4-FFF2-40B4-BE49-F238E27FC236}">
                  <a16:creationId xmlns:a16="http://schemas.microsoft.com/office/drawing/2014/main" id="{CB04C736-483B-40E5-9324-BE83F88E0A45}"/>
                </a:ext>
              </a:extLst>
            </p:cNvPr>
            <p:cNvSpPr/>
            <p:nvPr/>
          </p:nvSpPr>
          <p:spPr>
            <a:xfrm>
              <a:off x="1684348" y="2366641"/>
              <a:ext cx="8848227" cy="458108"/>
            </a:xfrm>
            <a:custGeom>
              <a:avLst/>
              <a:gdLst>
                <a:gd name="connsiteX0" fmla="*/ 0 w 8848227"/>
                <a:gd name="connsiteY0" fmla="*/ 0 h 458108"/>
                <a:gd name="connsiteX1" fmla="*/ 8848227 w 8848227"/>
                <a:gd name="connsiteY1" fmla="*/ 0 h 458108"/>
                <a:gd name="connsiteX2" fmla="*/ 8848227 w 8848227"/>
                <a:gd name="connsiteY2" fmla="*/ 458108 h 458108"/>
                <a:gd name="connsiteX3" fmla="*/ 0 w 8848227"/>
                <a:gd name="connsiteY3" fmla="*/ 458108 h 458108"/>
                <a:gd name="connsiteX4" fmla="*/ 0 w 8848227"/>
                <a:gd name="connsiteY4" fmla="*/ 0 h 458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48227" h="458108">
                  <a:moveTo>
                    <a:pt x="0" y="0"/>
                  </a:moveTo>
                  <a:lnTo>
                    <a:pt x="8848227" y="0"/>
                  </a:lnTo>
                  <a:lnTo>
                    <a:pt x="8848227" y="458108"/>
                  </a:lnTo>
                  <a:lnTo>
                    <a:pt x="0" y="45810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prstClr val="white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prstClr>
                </a:gs>
                <a:gs pos="50000">
                  <a:prstClr val="white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prstClr>
                </a:gs>
                <a:gs pos="100000">
                  <a:prstClr val="white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prstClr>
                </a:gs>
              </a:gsLst>
              <a:lin ang="54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1344" tIns="40640" rIns="40640" bIns="4064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r-TR" sz="1600" kern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Birden fazla personel çalıştırılmalı</a:t>
              </a:r>
            </a:p>
          </p:txBody>
        </p:sp>
      </p:grpSp>
      <p:sp>
        <p:nvSpPr>
          <p:cNvPr id="8" name="Slayt Numarası Yer Tutucusu 7">
            <a:extLst>
              <a:ext uri="{FF2B5EF4-FFF2-40B4-BE49-F238E27FC236}">
                <a16:creationId xmlns:a16="http://schemas.microsoft.com/office/drawing/2014/main" id="{79F20A1D-CEA8-4B65-B021-C9ACC11F0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FAB5-A7FD-1449-A894-0CD1DD47C74C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8713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İçerik Yer Tutucusu 4">
            <a:extLst>
              <a:ext uri="{FF2B5EF4-FFF2-40B4-BE49-F238E27FC236}">
                <a16:creationId xmlns:a16="http://schemas.microsoft.com/office/drawing/2014/main" id="{D428725F-4C9F-4D99-86D8-3CC1BF8050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08"/>
          <a:stretch/>
        </p:blipFill>
        <p:spPr>
          <a:xfrm>
            <a:off x="0" y="0"/>
            <a:ext cx="12192000" cy="6356838"/>
          </a:xfrm>
          <a:prstGeom prst="rect">
            <a:avLst/>
          </a:prstGeom>
        </p:spPr>
      </p:pic>
      <p:sp>
        <p:nvSpPr>
          <p:cNvPr id="12" name="Unvan 1">
            <a:extLst>
              <a:ext uri="{FF2B5EF4-FFF2-40B4-BE49-F238E27FC236}">
                <a16:creationId xmlns:a16="http://schemas.microsoft.com/office/drawing/2014/main" id="{DDEE6249-D533-430E-A1BB-426607129D9D}"/>
              </a:ext>
            </a:extLst>
          </p:cNvPr>
          <p:cNvSpPr txBox="1">
            <a:spLocks/>
          </p:cNvSpPr>
          <p:nvPr/>
        </p:nvSpPr>
        <p:spPr>
          <a:xfrm>
            <a:off x="-8795" y="1420146"/>
            <a:ext cx="12191999" cy="546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	Bazı Hassas Görevler</a:t>
            </a:r>
            <a:endParaRPr lang="tr-TR" sz="2800" b="1" dirty="0">
              <a:solidFill>
                <a:schemeClr val="tx1">
                  <a:lumMod val="85000"/>
                  <a:lumOff val="1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4" name="Düz Bağlayıcı 13">
            <a:extLst>
              <a:ext uri="{FF2B5EF4-FFF2-40B4-BE49-F238E27FC236}">
                <a16:creationId xmlns:a16="http://schemas.microsoft.com/office/drawing/2014/main" id="{BC705FEA-4F2A-40FB-B396-8DF9F633F475}"/>
              </a:ext>
            </a:extLst>
          </p:cNvPr>
          <p:cNvCxnSpPr>
            <a:cxnSpLocks/>
          </p:cNvCxnSpPr>
          <p:nvPr/>
        </p:nvCxnSpPr>
        <p:spPr>
          <a:xfrm>
            <a:off x="852054" y="1958253"/>
            <a:ext cx="5040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4730B266-81F7-464F-A32E-6F2E85456AFE}"/>
              </a:ext>
            </a:extLst>
          </p:cNvPr>
          <p:cNvSpPr txBox="1"/>
          <p:nvPr/>
        </p:nvSpPr>
        <p:spPr>
          <a:xfrm>
            <a:off x="1441739" y="2404559"/>
            <a:ext cx="9998652" cy="2637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Muayene Kabul İşlemleri/Komisyon Üyeleri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Denetim İşleri/Denetim Görevlisi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Destekleme İşleri/Destekleme Görevlisi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Çiftçi Kayıt İşlemleri/ÇKS Görevlisi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Mal ve Hizmet Alımı/</a:t>
            </a:r>
            <a:r>
              <a:rPr lang="tr-T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Satınalma</a:t>
            </a:r>
            <a:r>
              <a:rPr lang="tr-T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Görevlisi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Bütçenin Hazırlanması ve uygulanması/Bütçe Görevlisi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Stratejik Plan-performans programı/plan program görevlisi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Bilgi İşlem Güvenlik işleri/Bilgi İşlem Görevlisi (IT Görevlisi)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9C296F7-0A92-467E-BD17-BC9D1B375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FAB5-A7FD-1449-A894-0CD1DD47C74C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8587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İçerik Yer Tutucusu 4">
            <a:extLst>
              <a:ext uri="{FF2B5EF4-FFF2-40B4-BE49-F238E27FC236}">
                <a16:creationId xmlns:a16="http://schemas.microsoft.com/office/drawing/2014/main" id="{D428725F-4C9F-4D99-86D8-3CC1BF8050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08"/>
          <a:stretch/>
        </p:blipFill>
        <p:spPr>
          <a:xfrm>
            <a:off x="0" y="0"/>
            <a:ext cx="12192000" cy="6356838"/>
          </a:xfrm>
          <a:prstGeom prst="rect">
            <a:avLst/>
          </a:prstGeom>
        </p:spPr>
      </p:pic>
      <p:sp>
        <p:nvSpPr>
          <p:cNvPr id="12" name="Unvan 1">
            <a:extLst>
              <a:ext uri="{FF2B5EF4-FFF2-40B4-BE49-F238E27FC236}">
                <a16:creationId xmlns:a16="http://schemas.microsoft.com/office/drawing/2014/main" id="{DDEE6249-D533-430E-A1BB-426607129D9D}"/>
              </a:ext>
            </a:extLst>
          </p:cNvPr>
          <p:cNvSpPr txBox="1">
            <a:spLocks/>
          </p:cNvSpPr>
          <p:nvPr/>
        </p:nvSpPr>
        <p:spPr>
          <a:xfrm>
            <a:off x="-8795" y="1420146"/>
            <a:ext cx="12191999" cy="546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	Risk Değerlendirme Bileşeni</a:t>
            </a:r>
            <a:endParaRPr lang="tr-TR" sz="2800" b="1" dirty="0">
              <a:solidFill>
                <a:schemeClr val="tx1">
                  <a:lumMod val="85000"/>
                  <a:lumOff val="1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4" name="Düz Bağlayıcı 13">
            <a:extLst>
              <a:ext uri="{FF2B5EF4-FFF2-40B4-BE49-F238E27FC236}">
                <a16:creationId xmlns:a16="http://schemas.microsoft.com/office/drawing/2014/main" id="{BC705FEA-4F2A-40FB-B396-8DF9F633F475}"/>
              </a:ext>
            </a:extLst>
          </p:cNvPr>
          <p:cNvCxnSpPr>
            <a:cxnSpLocks/>
          </p:cNvCxnSpPr>
          <p:nvPr/>
        </p:nvCxnSpPr>
        <p:spPr>
          <a:xfrm>
            <a:off x="852054" y="1958253"/>
            <a:ext cx="5040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4730B266-81F7-464F-A32E-6F2E85456AFE}"/>
              </a:ext>
            </a:extLst>
          </p:cNvPr>
          <p:cNvSpPr txBox="1"/>
          <p:nvPr/>
        </p:nvSpPr>
        <p:spPr>
          <a:xfrm>
            <a:off x="1441739" y="2404559"/>
            <a:ext cx="9998652" cy="23143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Stratejik Plan,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Performans Programı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Bütçe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Risk Yönetimi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Birimlerin idare hedeflerine uygun özel hedefleri olmalıdır.  Bu hedefler, ölçülebilir, ulaşılabilir, süreli olmalıdır.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Bunun için </a:t>
            </a:r>
            <a:r>
              <a:rPr lang="tr-T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UEP’da</a:t>
            </a:r>
            <a:r>
              <a:rPr lang="tr-T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ön görülen eylem; </a:t>
            </a:r>
            <a:r>
              <a:rPr lang="tr-TR" sz="14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Birim hedeflerini içeren çalışma takvimleri oluşturulmasıdır. </a:t>
            </a:r>
          </a:p>
          <a:p>
            <a:pPr>
              <a:lnSpc>
                <a:spcPct val="150000"/>
              </a:lnSpc>
            </a:pPr>
            <a:r>
              <a:rPr lang="tr-TR" sz="14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</a:t>
            </a:r>
            <a:r>
              <a:rPr lang="tr-TR" sz="14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(Her yıl Aralık ayında bir sonraki yılın takvimi açıklanmalı)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52933E1-0E4F-497C-874F-6A88DB515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FAB5-A7FD-1449-A894-0CD1DD47C74C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3250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İçerik Yer Tutucusu 4">
            <a:extLst>
              <a:ext uri="{FF2B5EF4-FFF2-40B4-BE49-F238E27FC236}">
                <a16:creationId xmlns:a16="http://schemas.microsoft.com/office/drawing/2014/main" id="{D428725F-4C9F-4D99-86D8-3CC1BF8050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08"/>
          <a:stretch/>
        </p:blipFill>
        <p:spPr>
          <a:xfrm>
            <a:off x="0" y="0"/>
            <a:ext cx="12192000" cy="6356838"/>
          </a:xfrm>
          <a:prstGeom prst="rect">
            <a:avLst/>
          </a:prstGeom>
        </p:spPr>
      </p:pic>
      <p:sp>
        <p:nvSpPr>
          <p:cNvPr id="9" name="İçerik Yer Tutucusu 2">
            <a:extLst>
              <a:ext uri="{FF2B5EF4-FFF2-40B4-BE49-F238E27FC236}">
                <a16:creationId xmlns:a16="http://schemas.microsoft.com/office/drawing/2014/main" id="{00898CE7-9C17-4BCA-8336-FC68804FA2AD}"/>
              </a:ext>
            </a:extLst>
          </p:cNvPr>
          <p:cNvSpPr txBox="1">
            <a:spLocks/>
          </p:cNvSpPr>
          <p:nvPr/>
        </p:nvSpPr>
        <p:spPr>
          <a:xfrm>
            <a:off x="946638" y="236189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tr-T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İÇ KONTROL SİSTEMİ</a:t>
            </a:r>
          </a:p>
          <a:p>
            <a:pPr marL="623888" marR="0" lvl="0" indent="-35083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İç Kontrol Nedir?</a:t>
            </a:r>
          </a:p>
          <a:p>
            <a:pPr marL="623888" marR="0" lvl="0" indent="-35083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Neden İç Kontrol?</a:t>
            </a:r>
          </a:p>
          <a:p>
            <a:pPr marL="623888" marR="0" lvl="0" indent="-35083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İç Kontrol Mevzuatı</a:t>
            </a:r>
          </a:p>
          <a:p>
            <a:pPr marL="623888" marR="0" lvl="0" indent="-35083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İç Kontrol Aktörleri</a:t>
            </a:r>
          </a:p>
          <a:p>
            <a:pPr marL="623888" marR="0" lvl="0" indent="-35083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İç Kontrol Standartları</a:t>
            </a:r>
          </a:p>
          <a:p>
            <a:pPr marL="623888" marR="0" lvl="0" indent="-35083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tr-TR" sz="16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tr-T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KAMU İÇ KONTROL STANDARTLARINA UYUM EYLEM PLANI</a:t>
            </a:r>
          </a:p>
        </p:txBody>
      </p:sp>
      <p:sp>
        <p:nvSpPr>
          <p:cNvPr id="12" name="Unvan 1">
            <a:extLst>
              <a:ext uri="{FF2B5EF4-FFF2-40B4-BE49-F238E27FC236}">
                <a16:creationId xmlns:a16="http://schemas.microsoft.com/office/drawing/2014/main" id="{DDEE6249-D533-430E-A1BB-426607129D9D}"/>
              </a:ext>
            </a:extLst>
          </p:cNvPr>
          <p:cNvSpPr txBox="1">
            <a:spLocks/>
          </p:cNvSpPr>
          <p:nvPr/>
        </p:nvSpPr>
        <p:spPr>
          <a:xfrm>
            <a:off x="-8795" y="1420146"/>
            <a:ext cx="12191999" cy="546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	</a:t>
            </a:r>
            <a:r>
              <a:rPr lang="tr-T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SUNUM PLANI</a:t>
            </a:r>
          </a:p>
        </p:txBody>
      </p:sp>
      <p:cxnSp>
        <p:nvCxnSpPr>
          <p:cNvPr id="14" name="Düz Bağlayıcı 13">
            <a:extLst>
              <a:ext uri="{FF2B5EF4-FFF2-40B4-BE49-F238E27FC236}">
                <a16:creationId xmlns:a16="http://schemas.microsoft.com/office/drawing/2014/main" id="{BC705FEA-4F2A-40FB-B396-8DF9F633F475}"/>
              </a:ext>
            </a:extLst>
          </p:cNvPr>
          <p:cNvCxnSpPr>
            <a:cxnSpLocks/>
          </p:cNvCxnSpPr>
          <p:nvPr/>
        </p:nvCxnSpPr>
        <p:spPr>
          <a:xfrm>
            <a:off x="852055" y="1958253"/>
            <a:ext cx="2520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FA580AC-0B36-43E6-829E-BFC25A72D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FAB5-A7FD-1449-A894-0CD1DD47C74C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0783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İçerik Yer Tutucusu 4">
            <a:extLst>
              <a:ext uri="{FF2B5EF4-FFF2-40B4-BE49-F238E27FC236}">
                <a16:creationId xmlns:a16="http://schemas.microsoft.com/office/drawing/2014/main" id="{D428725F-4C9F-4D99-86D8-3CC1BF8050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08"/>
          <a:stretch/>
        </p:blipFill>
        <p:spPr>
          <a:xfrm>
            <a:off x="0" y="0"/>
            <a:ext cx="12192000" cy="6356838"/>
          </a:xfrm>
          <a:prstGeom prst="rect">
            <a:avLst/>
          </a:prstGeom>
        </p:spPr>
      </p:pic>
      <p:sp>
        <p:nvSpPr>
          <p:cNvPr id="12" name="Unvan 1">
            <a:extLst>
              <a:ext uri="{FF2B5EF4-FFF2-40B4-BE49-F238E27FC236}">
                <a16:creationId xmlns:a16="http://schemas.microsoft.com/office/drawing/2014/main" id="{DDEE6249-D533-430E-A1BB-426607129D9D}"/>
              </a:ext>
            </a:extLst>
          </p:cNvPr>
          <p:cNvSpPr txBox="1">
            <a:spLocks/>
          </p:cNvSpPr>
          <p:nvPr/>
        </p:nvSpPr>
        <p:spPr>
          <a:xfrm>
            <a:off x="-8795" y="1420146"/>
            <a:ext cx="12191999" cy="546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	Kontrol Faaliyetleri</a:t>
            </a:r>
            <a:endParaRPr lang="tr-TR" sz="2800" b="1" dirty="0">
              <a:solidFill>
                <a:schemeClr val="tx1">
                  <a:lumMod val="85000"/>
                  <a:lumOff val="1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4" name="Düz Bağlayıcı 13">
            <a:extLst>
              <a:ext uri="{FF2B5EF4-FFF2-40B4-BE49-F238E27FC236}">
                <a16:creationId xmlns:a16="http://schemas.microsoft.com/office/drawing/2014/main" id="{BC705FEA-4F2A-40FB-B396-8DF9F633F475}"/>
              </a:ext>
            </a:extLst>
          </p:cNvPr>
          <p:cNvCxnSpPr>
            <a:cxnSpLocks/>
          </p:cNvCxnSpPr>
          <p:nvPr/>
        </p:nvCxnSpPr>
        <p:spPr>
          <a:xfrm>
            <a:off x="852054" y="1958253"/>
            <a:ext cx="5040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Diyagram 27">
            <a:extLst>
              <a:ext uri="{FF2B5EF4-FFF2-40B4-BE49-F238E27FC236}">
                <a16:creationId xmlns:a16="http://schemas.microsoft.com/office/drawing/2014/main" id="{41A00885-C381-4103-9508-DBB8D5D939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1366899"/>
              </p:ext>
            </p:extLst>
          </p:nvPr>
        </p:nvGraphicFramePr>
        <p:xfrm>
          <a:off x="1696988" y="2119746"/>
          <a:ext cx="8798023" cy="4343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F4FA24B-9ABB-4363-A5EC-5CE3ED7A6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FAB5-A7FD-1449-A894-0CD1DD47C74C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79648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İçerik Yer Tutucusu 4">
            <a:extLst>
              <a:ext uri="{FF2B5EF4-FFF2-40B4-BE49-F238E27FC236}">
                <a16:creationId xmlns:a16="http://schemas.microsoft.com/office/drawing/2014/main" id="{D428725F-4C9F-4D99-86D8-3CC1BF8050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08"/>
          <a:stretch/>
        </p:blipFill>
        <p:spPr>
          <a:xfrm>
            <a:off x="0" y="0"/>
            <a:ext cx="12192000" cy="6356838"/>
          </a:xfrm>
          <a:prstGeom prst="rect">
            <a:avLst/>
          </a:prstGeom>
        </p:spPr>
      </p:pic>
      <p:sp>
        <p:nvSpPr>
          <p:cNvPr id="12" name="Unvan 1">
            <a:extLst>
              <a:ext uri="{FF2B5EF4-FFF2-40B4-BE49-F238E27FC236}">
                <a16:creationId xmlns:a16="http://schemas.microsoft.com/office/drawing/2014/main" id="{DDEE6249-D533-430E-A1BB-426607129D9D}"/>
              </a:ext>
            </a:extLst>
          </p:cNvPr>
          <p:cNvSpPr txBox="1">
            <a:spLocks/>
          </p:cNvSpPr>
          <p:nvPr/>
        </p:nvSpPr>
        <p:spPr>
          <a:xfrm>
            <a:off x="-8795" y="1420146"/>
            <a:ext cx="12191999" cy="546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	Kontrol Faaliyetleri</a:t>
            </a:r>
            <a:endParaRPr lang="tr-TR" sz="2800" b="1" dirty="0">
              <a:solidFill>
                <a:schemeClr val="tx1">
                  <a:lumMod val="85000"/>
                  <a:lumOff val="1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4" name="Düz Bağlayıcı 13">
            <a:extLst>
              <a:ext uri="{FF2B5EF4-FFF2-40B4-BE49-F238E27FC236}">
                <a16:creationId xmlns:a16="http://schemas.microsoft.com/office/drawing/2014/main" id="{BC705FEA-4F2A-40FB-B396-8DF9F633F475}"/>
              </a:ext>
            </a:extLst>
          </p:cNvPr>
          <p:cNvCxnSpPr>
            <a:cxnSpLocks/>
          </p:cNvCxnSpPr>
          <p:nvPr/>
        </p:nvCxnSpPr>
        <p:spPr>
          <a:xfrm>
            <a:off x="852054" y="1958253"/>
            <a:ext cx="2988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İçerik Yer Tutucusu 1">
            <a:extLst>
              <a:ext uri="{FF2B5EF4-FFF2-40B4-BE49-F238E27FC236}">
                <a16:creationId xmlns:a16="http://schemas.microsoft.com/office/drawing/2014/main" id="{F67580B0-00BA-4308-BDE1-8B7B15186C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4679876"/>
              </p:ext>
            </p:extLst>
          </p:nvPr>
        </p:nvGraphicFramePr>
        <p:xfrm>
          <a:off x="1568439" y="2239874"/>
          <a:ext cx="9037529" cy="4208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4759C12-9B89-4A7F-BD2A-D52707A54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FAB5-A7FD-1449-A894-0CD1DD47C74C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62853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İçerik Yer Tutucusu 4">
            <a:extLst>
              <a:ext uri="{FF2B5EF4-FFF2-40B4-BE49-F238E27FC236}">
                <a16:creationId xmlns:a16="http://schemas.microsoft.com/office/drawing/2014/main" id="{D428725F-4C9F-4D99-86D8-3CC1BF8050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08"/>
          <a:stretch/>
        </p:blipFill>
        <p:spPr>
          <a:xfrm>
            <a:off x="0" y="0"/>
            <a:ext cx="12192000" cy="6356838"/>
          </a:xfrm>
          <a:prstGeom prst="rect">
            <a:avLst/>
          </a:prstGeom>
        </p:spPr>
      </p:pic>
      <p:graphicFrame>
        <p:nvGraphicFramePr>
          <p:cNvPr id="8" name="Diyagram 7">
            <a:extLst>
              <a:ext uri="{FF2B5EF4-FFF2-40B4-BE49-F238E27FC236}">
                <a16:creationId xmlns:a16="http://schemas.microsoft.com/office/drawing/2014/main" id="{7B803C6D-03AC-4F38-8C1C-37A9E89DF5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5689422"/>
              </p:ext>
            </p:extLst>
          </p:nvPr>
        </p:nvGraphicFramePr>
        <p:xfrm>
          <a:off x="342902" y="1558636"/>
          <a:ext cx="11247262" cy="4789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5B61EFF-255A-4444-99DB-1176909A3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FAB5-A7FD-1449-A894-0CD1DD47C74C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27099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İçerik Yer Tutucusu 4">
            <a:extLst>
              <a:ext uri="{FF2B5EF4-FFF2-40B4-BE49-F238E27FC236}">
                <a16:creationId xmlns:a16="http://schemas.microsoft.com/office/drawing/2014/main" id="{D428725F-4C9F-4D99-86D8-3CC1BF8050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08"/>
          <a:stretch/>
        </p:blipFill>
        <p:spPr>
          <a:xfrm>
            <a:off x="0" y="0"/>
            <a:ext cx="12192000" cy="6356838"/>
          </a:xfrm>
          <a:prstGeom prst="rect">
            <a:avLst/>
          </a:prstGeom>
        </p:spPr>
      </p:pic>
      <p:sp>
        <p:nvSpPr>
          <p:cNvPr id="12" name="Unvan 1">
            <a:extLst>
              <a:ext uri="{FF2B5EF4-FFF2-40B4-BE49-F238E27FC236}">
                <a16:creationId xmlns:a16="http://schemas.microsoft.com/office/drawing/2014/main" id="{DDEE6249-D533-430E-A1BB-426607129D9D}"/>
              </a:ext>
            </a:extLst>
          </p:cNvPr>
          <p:cNvSpPr txBox="1">
            <a:spLocks/>
          </p:cNvSpPr>
          <p:nvPr/>
        </p:nvSpPr>
        <p:spPr>
          <a:xfrm>
            <a:off x="-8795" y="1420146"/>
            <a:ext cx="12191999" cy="546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	Bilgi ve İletişim Bileşeni</a:t>
            </a:r>
            <a:endParaRPr lang="tr-TR" sz="2800" b="1" dirty="0">
              <a:solidFill>
                <a:schemeClr val="tx1">
                  <a:lumMod val="85000"/>
                  <a:lumOff val="1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4" name="Düz Bağlayıcı 13">
            <a:extLst>
              <a:ext uri="{FF2B5EF4-FFF2-40B4-BE49-F238E27FC236}">
                <a16:creationId xmlns:a16="http://schemas.microsoft.com/office/drawing/2014/main" id="{BC705FEA-4F2A-40FB-B396-8DF9F633F475}"/>
              </a:ext>
            </a:extLst>
          </p:cNvPr>
          <p:cNvCxnSpPr>
            <a:cxnSpLocks/>
          </p:cNvCxnSpPr>
          <p:nvPr/>
        </p:nvCxnSpPr>
        <p:spPr>
          <a:xfrm>
            <a:off x="852054" y="1958253"/>
            <a:ext cx="3636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İçerik Yer Tutucusu 2">
            <a:extLst>
              <a:ext uri="{FF2B5EF4-FFF2-40B4-BE49-F238E27FC236}">
                <a16:creationId xmlns:a16="http://schemas.microsoft.com/office/drawing/2014/main" id="{17D5089E-F848-47AD-B832-E816D2A97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267" y="2759159"/>
            <a:ext cx="4523323" cy="3395365"/>
          </a:xfrm>
        </p:spPr>
        <p:txBody>
          <a:bodyPr>
            <a:noAutofit/>
          </a:bodyPr>
          <a:lstStyle/>
          <a:p>
            <a:pPr marL="285750" indent="-285750">
              <a:lnSpc>
                <a:spcPct val="150000"/>
              </a:lnSpc>
            </a:pPr>
            <a:r>
              <a:rPr lang="tr-T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İdarede ihtiyaç duyulacak, her türlü bilginin uygun bir şekilde kaydedilmesi, tasnif edilmesi ve ilgililerin sorumluluklarını yerine getirebilecekleri şekilde ve sürede iletilmesi gerekir.</a:t>
            </a:r>
          </a:p>
          <a:p>
            <a:endParaRPr lang="tr-TR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2590D790-CFA7-43D6-A98E-E54098DEF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8866" y="1599513"/>
            <a:ext cx="5816866" cy="4757325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6D55A183-9C96-45E4-B76C-B3CCD9132D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747" y="1547598"/>
            <a:ext cx="2137552" cy="1588646"/>
          </a:xfrm>
          <a:prstGeom prst="rect">
            <a:avLst/>
          </a:prstGeom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FADA218-5781-4125-A807-A7D0127BF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FAB5-A7FD-1449-A894-0CD1DD47C74C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44815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İçerik Yer Tutucusu 4">
            <a:extLst>
              <a:ext uri="{FF2B5EF4-FFF2-40B4-BE49-F238E27FC236}">
                <a16:creationId xmlns:a16="http://schemas.microsoft.com/office/drawing/2014/main" id="{D428725F-4C9F-4D99-86D8-3CC1BF8050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08"/>
          <a:stretch/>
        </p:blipFill>
        <p:spPr>
          <a:xfrm>
            <a:off x="0" y="0"/>
            <a:ext cx="12192000" cy="6356838"/>
          </a:xfrm>
          <a:prstGeom prst="rect">
            <a:avLst/>
          </a:prstGeom>
        </p:spPr>
      </p:pic>
      <p:sp>
        <p:nvSpPr>
          <p:cNvPr id="12" name="Unvan 1">
            <a:extLst>
              <a:ext uri="{FF2B5EF4-FFF2-40B4-BE49-F238E27FC236}">
                <a16:creationId xmlns:a16="http://schemas.microsoft.com/office/drawing/2014/main" id="{DDEE6249-D533-430E-A1BB-426607129D9D}"/>
              </a:ext>
            </a:extLst>
          </p:cNvPr>
          <p:cNvSpPr txBox="1">
            <a:spLocks/>
          </p:cNvSpPr>
          <p:nvPr/>
        </p:nvSpPr>
        <p:spPr>
          <a:xfrm>
            <a:off x="-8795" y="1420146"/>
            <a:ext cx="12191999" cy="546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	İzleme Bileşeni</a:t>
            </a:r>
            <a:endParaRPr lang="tr-TR" sz="2800" b="1" dirty="0">
              <a:solidFill>
                <a:schemeClr val="tx1">
                  <a:lumMod val="85000"/>
                  <a:lumOff val="1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4" name="Düz Bağlayıcı 13">
            <a:extLst>
              <a:ext uri="{FF2B5EF4-FFF2-40B4-BE49-F238E27FC236}">
                <a16:creationId xmlns:a16="http://schemas.microsoft.com/office/drawing/2014/main" id="{BC705FEA-4F2A-40FB-B396-8DF9F633F475}"/>
              </a:ext>
            </a:extLst>
          </p:cNvPr>
          <p:cNvCxnSpPr>
            <a:cxnSpLocks/>
          </p:cNvCxnSpPr>
          <p:nvPr/>
        </p:nvCxnSpPr>
        <p:spPr>
          <a:xfrm>
            <a:off x="852054" y="1958253"/>
            <a:ext cx="2412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Diyagram 1">
            <a:extLst>
              <a:ext uri="{FF2B5EF4-FFF2-40B4-BE49-F238E27FC236}">
                <a16:creationId xmlns:a16="http://schemas.microsoft.com/office/drawing/2014/main" id="{A976A14C-95CB-4788-B9E2-17B0A64148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2775671"/>
              </p:ext>
            </p:extLst>
          </p:nvPr>
        </p:nvGraphicFramePr>
        <p:xfrm>
          <a:off x="2645504" y="2182091"/>
          <a:ext cx="6883400" cy="4062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E8C3A90-851F-49A6-8E38-459021778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FAB5-A7FD-1449-A894-0CD1DD47C74C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09032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İçerik Yer Tutucusu 4">
            <a:extLst>
              <a:ext uri="{FF2B5EF4-FFF2-40B4-BE49-F238E27FC236}">
                <a16:creationId xmlns:a16="http://schemas.microsoft.com/office/drawing/2014/main" id="{D428725F-4C9F-4D99-86D8-3CC1BF8050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08"/>
          <a:stretch/>
        </p:blipFill>
        <p:spPr>
          <a:xfrm>
            <a:off x="0" y="0"/>
            <a:ext cx="12192000" cy="6356838"/>
          </a:xfrm>
          <a:prstGeom prst="rect">
            <a:avLst/>
          </a:prstGeom>
        </p:spPr>
      </p:pic>
      <p:sp>
        <p:nvSpPr>
          <p:cNvPr id="12" name="Unvan 1">
            <a:extLst>
              <a:ext uri="{FF2B5EF4-FFF2-40B4-BE49-F238E27FC236}">
                <a16:creationId xmlns:a16="http://schemas.microsoft.com/office/drawing/2014/main" id="{DDEE6249-D533-430E-A1BB-426607129D9D}"/>
              </a:ext>
            </a:extLst>
          </p:cNvPr>
          <p:cNvSpPr txBox="1">
            <a:spLocks/>
          </p:cNvSpPr>
          <p:nvPr/>
        </p:nvSpPr>
        <p:spPr>
          <a:xfrm>
            <a:off x="-8795" y="1420146"/>
            <a:ext cx="12191999" cy="546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	İzleme Bileşeni</a:t>
            </a:r>
            <a:endParaRPr lang="tr-TR" sz="2800" b="1" dirty="0">
              <a:solidFill>
                <a:schemeClr val="tx1">
                  <a:lumMod val="85000"/>
                  <a:lumOff val="1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4" name="Düz Bağlayıcı 13">
            <a:extLst>
              <a:ext uri="{FF2B5EF4-FFF2-40B4-BE49-F238E27FC236}">
                <a16:creationId xmlns:a16="http://schemas.microsoft.com/office/drawing/2014/main" id="{BC705FEA-4F2A-40FB-B396-8DF9F633F475}"/>
              </a:ext>
            </a:extLst>
          </p:cNvPr>
          <p:cNvCxnSpPr>
            <a:cxnSpLocks/>
          </p:cNvCxnSpPr>
          <p:nvPr/>
        </p:nvCxnSpPr>
        <p:spPr>
          <a:xfrm>
            <a:off x="852054" y="1958253"/>
            <a:ext cx="2412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İçerik Yer Tutucusu 5">
            <a:extLst>
              <a:ext uri="{FF2B5EF4-FFF2-40B4-BE49-F238E27FC236}">
                <a16:creationId xmlns:a16="http://schemas.microsoft.com/office/drawing/2014/main" id="{0ECDFCB4-9C58-44B4-ACFE-6A5BFE3E6A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6684783"/>
              </p:ext>
            </p:extLst>
          </p:nvPr>
        </p:nvGraphicFramePr>
        <p:xfrm>
          <a:off x="457200" y="2346784"/>
          <a:ext cx="9892145" cy="3629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75BD7AE-F540-45B9-BCE4-722E4F088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FAB5-A7FD-1449-A894-0CD1DD47C74C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94403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İçerik Yer Tutucusu 4">
            <a:extLst>
              <a:ext uri="{FF2B5EF4-FFF2-40B4-BE49-F238E27FC236}">
                <a16:creationId xmlns:a16="http://schemas.microsoft.com/office/drawing/2014/main" id="{D428725F-4C9F-4D99-86D8-3CC1BF8050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08"/>
          <a:stretch/>
        </p:blipFill>
        <p:spPr>
          <a:xfrm>
            <a:off x="0" y="0"/>
            <a:ext cx="12192000" cy="6356838"/>
          </a:xfrm>
          <a:prstGeom prst="rect">
            <a:avLst/>
          </a:prstGeom>
        </p:spPr>
      </p:pic>
      <p:sp>
        <p:nvSpPr>
          <p:cNvPr id="12" name="Unvan 1">
            <a:extLst>
              <a:ext uri="{FF2B5EF4-FFF2-40B4-BE49-F238E27FC236}">
                <a16:creationId xmlns:a16="http://schemas.microsoft.com/office/drawing/2014/main" id="{DDEE6249-D533-430E-A1BB-426607129D9D}"/>
              </a:ext>
            </a:extLst>
          </p:cNvPr>
          <p:cNvSpPr txBox="1">
            <a:spLocks/>
          </p:cNvSpPr>
          <p:nvPr/>
        </p:nvSpPr>
        <p:spPr>
          <a:xfrm>
            <a:off x="-8795" y="1420146"/>
            <a:ext cx="12191999" cy="546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	KAMU İÇ KONTROL STANDARTLARINA UYUM EYLEM PLANI (UEP)</a:t>
            </a:r>
          </a:p>
        </p:txBody>
      </p:sp>
      <p:cxnSp>
        <p:nvCxnSpPr>
          <p:cNvPr id="14" name="Düz Bağlayıcı 13">
            <a:extLst>
              <a:ext uri="{FF2B5EF4-FFF2-40B4-BE49-F238E27FC236}">
                <a16:creationId xmlns:a16="http://schemas.microsoft.com/office/drawing/2014/main" id="{BC705FEA-4F2A-40FB-B396-8DF9F633F475}"/>
              </a:ext>
            </a:extLst>
          </p:cNvPr>
          <p:cNvCxnSpPr>
            <a:cxnSpLocks/>
          </p:cNvCxnSpPr>
          <p:nvPr/>
        </p:nvCxnSpPr>
        <p:spPr>
          <a:xfrm>
            <a:off x="852054" y="1958253"/>
            <a:ext cx="10296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etin kutusu 8">
            <a:extLst>
              <a:ext uri="{FF2B5EF4-FFF2-40B4-BE49-F238E27FC236}">
                <a16:creationId xmlns:a16="http://schemas.microsoft.com/office/drawing/2014/main" id="{0ADC41ED-796A-41DC-9C63-D9351BC9E53F}"/>
              </a:ext>
            </a:extLst>
          </p:cNvPr>
          <p:cNvSpPr txBox="1"/>
          <p:nvPr/>
        </p:nvSpPr>
        <p:spPr>
          <a:xfrm>
            <a:off x="984539" y="2618967"/>
            <a:ext cx="9925916" cy="32473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Kamu İç Kontrol Standartlarına uyum için hazırlanan UEP; 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 yılı kapsamakta olup üst yönetici onayı ile yürürlük kazanır.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Her bir Genel Şart ayrı ayrı değerlendirilmekte olup, mevcut durum makul güvence sağlayanlar için eylem öngörülmemektedir.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Makul güvence sağlamayan genel şartlar için eylemler öngörülmekte olup eylemin süresi ve  sorumlu birim tespit edilmektedir. 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Bazı eylemler süreklilik arz etmektedir.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9C227B5-D574-48BF-B811-D72B5131F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FAB5-A7FD-1449-A894-0CD1DD47C74C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59784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İçerik Yer Tutucusu 4">
            <a:extLst>
              <a:ext uri="{FF2B5EF4-FFF2-40B4-BE49-F238E27FC236}">
                <a16:creationId xmlns:a16="http://schemas.microsoft.com/office/drawing/2014/main" id="{D428725F-4C9F-4D99-86D8-3CC1BF8050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08"/>
          <a:stretch/>
        </p:blipFill>
        <p:spPr>
          <a:xfrm>
            <a:off x="0" y="0"/>
            <a:ext cx="12192000" cy="6356838"/>
          </a:xfrm>
          <a:prstGeom prst="rect">
            <a:avLst/>
          </a:prstGeom>
        </p:spPr>
      </p:pic>
      <p:sp>
        <p:nvSpPr>
          <p:cNvPr id="12" name="Unvan 1">
            <a:extLst>
              <a:ext uri="{FF2B5EF4-FFF2-40B4-BE49-F238E27FC236}">
                <a16:creationId xmlns:a16="http://schemas.microsoft.com/office/drawing/2014/main" id="{DDEE6249-D533-430E-A1BB-426607129D9D}"/>
              </a:ext>
            </a:extLst>
          </p:cNvPr>
          <p:cNvSpPr txBox="1">
            <a:spLocks/>
          </p:cNvSpPr>
          <p:nvPr/>
        </p:nvSpPr>
        <p:spPr>
          <a:xfrm>
            <a:off x="-8795" y="1420146"/>
            <a:ext cx="12191999" cy="546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	UEP’nin İzlenmesi</a:t>
            </a:r>
          </a:p>
        </p:txBody>
      </p:sp>
      <p:cxnSp>
        <p:nvCxnSpPr>
          <p:cNvPr id="14" name="Düz Bağlayıcı 13">
            <a:extLst>
              <a:ext uri="{FF2B5EF4-FFF2-40B4-BE49-F238E27FC236}">
                <a16:creationId xmlns:a16="http://schemas.microsoft.com/office/drawing/2014/main" id="{BC705FEA-4F2A-40FB-B396-8DF9F633F475}"/>
              </a:ext>
            </a:extLst>
          </p:cNvPr>
          <p:cNvCxnSpPr>
            <a:cxnSpLocks/>
          </p:cNvCxnSpPr>
          <p:nvPr/>
        </p:nvCxnSpPr>
        <p:spPr>
          <a:xfrm>
            <a:off x="852054" y="1958253"/>
            <a:ext cx="10296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etin kutusu 8">
            <a:extLst>
              <a:ext uri="{FF2B5EF4-FFF2-40B4-BE49-F238E27FC236}">
                <a16:creationId xmlns:a16="http://schemas.microsoft.com/office/drawing/2014/main" id="{0ADC41ED-796A-41DC-9C63-D9351BC9E53F}"/>
              </a:ext>
            </a:extLst>
          </p:cNvPr>
          <p:cNvSpPr txBox="1"/>
          <p:nvPr/>
        </p:nvSpPr>
        <p:spPr>
          <a:xfrm>
            <a:off x="984539" y="2161764"/>
            <a:ext cx="10549370" cy="3909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UEP’nin izlenmesi; birimlerden gelen 6 aylık  (Haziran ve Aralık aylarının 20’si)  izleme raporlarına göre yapılmaktadır.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Birimler 6 ayda bir raporlama yapmak zorundadır. 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Her birim sorumlu olduğu eyleme değerlendirme yapması gerekmektedir.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İzleme İç Kontrol Sistemi yazılımı üzerinden yapılmaktadır.  </a:t>
            </a:r>
            <a:r>
              <a:rPr lang="tr-TR" sz="1600" i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(https://iks.tarimorman.gov.tr)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İzleme sonuçları her yıl en geç 31 Aralık tarihine kadar İç Kontrol İzleme ve Yönlendirme Kuruluna sunulmaktadır.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Yazılımda İç Kontrol Eylem Planı modülü yer almakta olup UEP işlemleri yazılım üzerinden devam edilecektir.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Birimler sorumlu olduğu eylemlerin değerlendirmelerini İç Kontrol Görevlileri tarafından sisteme girecek, 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tr-T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sonra da Birim Risk Koordinatörü Onay verecektir.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1AD3044-4664-4508-B61B-4444FE9CA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FAB5-A7FD-1449-A894-0CD1DD47C74C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94951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İçerik Yer Tutucusu 4">
            <a:extLst>
              <a:ext uri="{FF2B5EF4-FFF2-40B4-BE49-F238E27FC236}">
                <a16:creationId xmlns:a16="http://schemas.microsoft.com/office/drawing/2014/main" id="{D428725F-4C9F-4D99-86D8-3CC1BF8050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08"/>
          <a:stretch/>
        </p:blipFill>
        <p:spPr>
          <a:xfrm>
            <a:off x="0" y="0"/>
            <a:ext cx="12192000" cy="6356838"/>
          </a:xfrm>
          <a:prstGeom prst="rect">
            <a:avLst/>
          </a:prstGeom>
        </p:spPr>
      </p:pic>
      <p:sp>
        <p:nvSpPr>
          <p:cNvPr id="12" name="Unvan 1">
            <a:extLst>
              <a:ext uri="{FF2B5EF4-FFF2-40B4-BE49-F238E27FC236}">
                <a16:creationId xmlns:a16="http://schemas.microsoft.com/office/drawing/2014/main" id="{DDEE6249-D533-430E-A1BB-426607129D9D}"/>
              </a:ext>
            </a:extLst>
          </p:cNvPr>
          <p:cNvSpPr txBox="1">
            <a:spLocks/>
          </p:cNvSpPr>
          <p:nvPr/>
        </p:nvSpPr>
        <p:spPr>
          <a:xfrm>
            <a:off x="-8795" y="1420146"/>
            <a:ext cx="12191999" cy="546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	FAALİYETLERİMİZ</a:t>
            </a:r>
          </a:p>
        </p:txBody>
      </p:sp>
      <p:cxnSp>
        <p:nvCxnSpPr>
          <p:cNvPr id="14" name="Düz Bağlayıcı 13">
            <a:extLst>
              <a:ext uri="{FF2B5EF4-FFF2-40B4-BE49-F238E27FC236}">
                <a16:creationId xmlns:a16="http://schemas.microsoft.com/office/drawing/2014/main" id="{BC705FEA-4F2A-40FB-B396-8DF9F633F475}"/>
              </a:ext>
            </a:extLst>
          </p:cNvPr>
          <p:cNvCxnSpPr>
            <a:cxnSpLocks/>
          </p:cNvCxnSpPr>
          <p:nvPr/>
        </p:nvCxnSpPr>
        <p:spPr>
          <a:xfrm>
            <a:off x="852054" y="1958253"/>
            <a:ext cx="10296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ikdörtgen 5">
            <a:extLst>
              <a:ext uri="{FF2B5EF4-FFF2-40B4-BE49-F238E27FC236}">
                <a16:creationId xmlns:a16="http://schemas.microsoft.com/office/drawing/2014/main" id="{D248A4A7-3B31-4181-8D3B-CAFC244DB89F}"/>
              </a:ext>
            </a:extLst>
          </p:cNvPr>
          <p:cNvSpPr/>
          <p:nvPr/>
        </p:nvSpPr>
        <p:spPr>
          <a:xfrm>
            <a:off x="581784" y="2327564"/>
            <a:ext cx="4620598" cy="4197925"/>
          </a:xfrm>
          <a:prstGeom prst="rect">
            <a:avLst/>
          </a:prstGeom>
          <a:solidFill>
            <a:schemeClr val="accent6">
              <a:lumMod val="40000"/>
              <a:lumOff val="60000"/>
              <a:alpha val="90000"/>
            </a:schemeClr>
          </a:solidFill>
          <a:ln w="12700" cap="flat" cmpd="sng" algn="ctr">
            <a:solidFill>
              <a:srgbClr val="5B9BD5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74676" tIns="74676" rIns="99568" bIns="112014" numCol="1" spcCol="127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맑은 고딕" panose="020B0503020000020004" pitchFamily="34" charset="-127"/>
                <a:cs typeface="Segoe UI" panose="020B0502040204020203" pitchFamily="34" charset="0"/>
              </a:rPr>
              <a:t>Bir Defaya Mahsus Olan Faaliyetler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altLang="ko-KR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" panose="020B0502040204020203" pitchFamily="34" charset="0"/>
              <a:ea typeface="맑은 고딕" panose="020B0503020000020004" pitchFamily="34" charset="-127"/>
              <a:cs typeface="Segoe UI" panose="020B0502040204020203" pitchFamily="34" charset="0"/>
            </a:endParaRPr>
          </a:p>
          <a:p>
            <a:pPr marL="285750" marR="0" lvl="0" indent="-28575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İç Kontrol Kurulum Rehberi </a:t>
            </a:r>
          </a:p>
          <a:p>
            <a:pPr marL="285750" marR="0" lvl="0" indent="-28575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Hassas Görevler Genelgesi	</a:t>
            </a:r>
          </a:p>
          <a:p>
            <a:pPr marL="285750" marR="0" lvl="0" indent="-28575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Süreç Rehberi ve Süreç Yönetimi Kitabı</a:t>
            </a:r>
          </a:p>
          <a:p>
            <a:pPr marL="285750" marR="0" lvl="0" indent="-28575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Risk Yönergesi</a:t>
            </a:r>
          </a:p>
          <a:p>
            <a:pPr marL="285750" marR="0" lvl="0" indent="-28575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İç kontrol yazılım programı </a:t>
            </a:r>
          </a:p>
          <a:p>
            <a:pPr marL="285750" marR="0" lvl="0" indent="-28575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(İç kontrol eylem planı ve risk modülleri tamamlandı, süreç modülü   ise tamamlanmak üzere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886242EA-0557-4595-AF27-57BE6B93342C}"/>
              </a:ext>
            </a:extLst>
          </p:cNvPr>
          <p:cNvSpPr/>
          <p:nvPr/>
        </p:nvSpPr>
        <p:spPr>
          <a:xfrm>
            <a:off x="5351318" y="2327564"/>
            <a:ext cx="6431973" cy="4197926"/>
          </a:xfrm>
          <a:prstGeom prst="rect">
            <a:avLst/>
          </a:prstGeom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srgbClr val="5B9BD5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74676" tIns="74676" rIns="99568" bIns="112014" numCol="1" spcCol="127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맑은 고딕" panose="020B0503020000020004" pitchFamily="34" charset="-127"/>
                <a:cs typeface="Segoe UI" panose="020B0502040204020203" pitchFamily="34" charset="0"/>
              </a:rPr>
              <a:t>Sürekli Faaliyetler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altLang="ko-KR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" panose="020B0502040204020203" pitchFamily="34" charset="0"/>
              <a:ea typeface="맑은 고딕" panose="020B0503020000020004" pitchFamily="34" charset="-127"/>
              <a:cs typeface="Segoe UI" panose="020B0502040204020203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ts val="21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İç Kontrol Uyum Eylem Planı </a:t>
            </a:r>
          </a:p>
          <a:p>
            <a:pPr marL="285750" marR="0" lvl="0" indent="-285750" algn="l" defTabSz="914400" rtl="0" eaLnBrk="1" fontAlgn="auto" latinLnBrk="0" hangingPunct="1">
              <a:lnSpc>
                <a:spcPts val="21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Risk Değerlendirme Raporu</a:t>
            </a:r>
          </a:p>
          <a:p>
            <a:pPr marL="285750" marR="0" lvl="0" indent="-285750" algn="l" defTabSz="914400" rtl="0" eaLnBrk="1" fontAlgn="auto" latinLnBrk="0" hangingPunct="1">
              <a:lnSpc>
                <a:spcPts val="21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Süreçlerin değerlendirilmesi ve süreç iyileştirmelerinin yapılması</a:t>
            </a:r>
          </a:p>
          <a:p>
            <a:pPr marL="285750" marR="0" lvl="0" indent="-285750" algn="l" defTabSz="914400" rtl="0" eaLnBrk="1" fontAlgn="auto" latinLnBrk="0" hangingPunct="1">
              <a:lnSpc>
                <a:spcPts val="21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Risk Eylem Planları</a:t>
            </a:r>
          </a:p>
          <a:p>
            <a:pPr marL="285750" marR="0" lvl="0" indent="-285750" algn="l" defTabSz="914400" rtl="0" eaLnBrk="1" fontAlgn="auto" latinLnBrk="0" hangingPunct="1">
              <a:lnSpc>
                <a:spcPts val="21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Görev tanımlarının oluşturulması ve güncel tutulması</a:t>
            </a:r>
          </a:p>
          <a:p>
            <a:pPr marL="285750" marR="0" lvl="0" indent="-285750" algn="l" defTabSz="914400" rtl="0" eaLnBrk="1" fontAlgn="auto" latinLnBrk="0" hangingPunct="1">
              <a:lnSpc>
                <a:spcPts val="21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Birimlerin kurulması, kaldırılması ve değiştirilmesi durumunda iş analizi, fayda-maliyet analizleri ve gerekçe raporlarının incelenip görüş oluşturulması </a:t>
            </a:r>
          </a:p>
          <a:p>
            <a:pPr marL="285750" marR="0" lvl="0" indent="-285750" algn="l" defTabSz="914400" rtl="0" eaLnBrk="1" fontAlgn="auto" latinLnBrk="0" hangingPunct="1">
              <a:lnSpc>
                <a:spcPts val="21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Hassas görevlerin belirlenmesi ve güncel tutulması</a:t>
            </a:r>
          </a:p>
          <a:p>
            <a:pPr marL="285750" marR="0" lvl="0" indent="-285750" algn="l" defTabSz="914400" rtl="0" eaLnBrk="1" fontAlgn="auto" latinLnBrk="0" hangingPunct="1">
              <a:lnSpc>
                <a:spcPts val="21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İç kontrol eğitimleri - </a:t>
            </a:r>
            <a:r>
              <a:rPr lang="tr-TR" altLang="ko-KR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Çalıştaylar</a:t>
            </a:r>
            <a:endParaRPr lang="tr-TR" altLang="ko-KR" sz="12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C228AB0-D422-430B-9673-A5C66E3A3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FAB5-A7FD-1449-A894-0CD1DD47C74C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71383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İçerik Yer Tutucusu 4">
            <a:extLst>
              <a:ext uri="{FF2B5EF4-FFF2-40B4-BE49-F238E27FC236}">
                <a16:creationId xmlns:a16="http://schemas.microsoft.com/office/drawing/2014/main" id="{D428725F-4C9F-4D99-86D8-3CC1BF8050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08"/>
          <a:stretch/>
        </p:blipFill>
        <p:spPr>
          <a:xfrm>
            <a:off x="0" y="0"/>
            <a:ext cx="12192000" cy="6356838"/>
          </a:xfrm>
          <a:prstGeom prst="rect">
            <a:avLst/>
          </a:prstGeom>
        </p:spPr>
      </p:pic>
      <p:sp>
        <p:nvSpPr>
          <p:cNvPr id="12" name="Unvan 1">
            <a:extLst>
              <a:ext uri="{FF2B5EF4-FFF2-40B4-BE49-F238E27FC236}">
                <a16:creationId xmlns:a16="http://schemas.microsoft.com/office/drawing/2014/main" id="{DDEE6249-D533-430E-A1BB-426607129D9D}"/>
              </a:ext>
            </a:extLst>
          </p:cNvPr>
          <p:cNvSpPr txBox="1">
            <a:spLocks/>
          </p:cNvSpPr>
          <p:nvPr/>
        </p:nvSpPr>
        <p:spPr>
          <a:xfrm>
            <a:off x="-8795" y="1420146"/>
            <a:ext cx="12191999" cy="546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	İç Kontrol Uygulamalarında Etkinliği Arttıracak Tedbirler</a:t>
            </a:r>
          </a:p>
        </p:txBody>
      </p:sp>
      <p:cxnSp>
        <p:nvCxnSpPr>
          <p:cNvPr id="14" name="Düz Bağlayıcı 13">
            <a:extLst>
              <a:ext uri="{FF2B5EF4-FFF2-40B4-BE49-F238E27FC236}">
                <a16:creationId xmlns:a16="http://schemas.microsoft.com/office/drawing/2014/main" id="{BC705FEA-4F2A-40FB-B396-8DF9F633F475}"/>
              </a:ext>
            </a:extLst>
          </p:cNvPr>
          <p:cNvCxnSpPr>
            <a:cxnSpLocks/>
          </p:cNvCxnSpPr>
          <p:nvPr/>
        </p:nvCxnSpPr>
        <p:spPr>
          <a:xfrm>
            <a:off x="852054" y="1958253"/>
            <a:ext cx="10296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etin kutusu 8">
            <a:extLst>
              <a:ext uri="{FF2B5EF4-FFF2-40B4-BE49-F238E27FC236}">
                <a16:creationId xmlns:a16="http://schemas.microsoft.com/office/drawing/2014/main" id="{0ADC41ED-796A-41DC-9C63-D9351BC9E53F}"/>
              </a:ext>
            </a:extLst>
          </p:cNvPr>
          <p:cNvSpPr txBox="1"/>
          <p:nvPr/>
        </p:nvSpPr>
        <p:spPr>
          <a:xfrm>
            <a:off x="984539" y="2431930"/>
            <a:ext cx="10549370" cy="3385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İç kontrol uygulamalarında etkinliği artıracak başlıca tedbir yönetimin sahiplenmesi,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Başta harcama yetkilileri olmak üzere tüm çalışanlar İç Kontrol ‘ü benimseyecek, uygulayacak ve katkı sağlayacaktır. 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Harcama yetkililerine sistemden sorumlu olduklarını ve ilgili yerlere hesap vermekle yükümlü olduklarını benimsemelerini sağlamak,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Personelin bilinçlendirilmesi,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Alınacak  kararlarda sistemin dikkate alınması (hedefler oluşturulurken riskli alanlar ve riskler bilinmeli),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Eğitimlerin arttırılması, iç kontrolde görevlendirilecek personelin etkin ve etkili olmasına dikkat edilmesi.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06C9FEB-12CC-4F14-A140-E5E3639BB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FAB5-A7FD-1449-A894-0CD1DD47C74C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5382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B08FAAA-92D4-7CB5-F989-DCCEFE3CE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B7500984-DD4B-3BAC-E410-76944C045D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7308"/>
          <a:stretch/>
        </p:blipFill>
        <p:spPr>
          <a:xfrm>
            <a:off x="0" y="0"/>
            <a:ext cx="12192000" cy="6356838"/>
          </a:xfrm>
        </p:spPr>
      </p:pic>
      <p:cxnSp>
        <p:nvCxnSpPr>
          <p:cNvPr id="7" name="Düz Bağlayıcı 6">
            <a:extLst>
              <a:ext uri="{FF2B5EF4-FFF2-40B4-BE49-F238E27FC236}">
                <a16:creationId xmlns:a16="http://schemas.microsoft.com/office/drawing/2014/main" id="{8A787A54-497E-4099-805A-D723398C97BA}"/>
              </a:ext>
            </a:extLst>
          </p:cNvPr>
          <p:cNvCxnSpPr>
            <a:cxnSpLocks/>
          </p:cNvCxnSpPr>
          <p:nvPr/>
        </p:nvCxnSpPr>
        <p:spPr>
          <a:xfrm>
            <a:off x="2332148" y="5859874"/>
            <a:ext cx="144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7">
            <a:extLst>
              <a:ext uri="{FF2B5EF4-FFF2-40B4-BE49-F238E27FC236}">
                <a16:creationId xmlns:a16="http://schemas.microsoft.com/office/drawing/2014/main" id="{91E2C2D4-BE57-43F0-87F1-AF95D73F7BF3}"/>
              </a:ext>
            </a:extLst>
          </p:cNvPr>
          <p:cNvCxnSpPr>
            <a:cxnSpLocks/>
          </p:cNvCxnSpPr>
          <p:nvPr/>
        </p:nvCxnSpPr>
        <p:spPr>
          <a:xfrm>
            <a:off x="1718009" y="4733742"/>
            <a:ext cx="144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39CB178D-5E5F-4286-A0E2-FAEF46A24C84}"/>
              </a:ext>
            </a:extLst>
          </p:cNvPr>
          <p:cNvCxnSpPr>
            <a:cxnSpLocks/>
          </p:cNvCxnSpPr>
          <p:nvPr/>
        </p:nvCxnSpPr>
        <p:spPr>
          <a:xfrm>
            <a:off x="2340290" y="3613224"/>
            <a:ext cx="144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Bağlayıcı 10">
            <a:extLst>
              <a:ext uri="{FF2B5EF4-FFF2-40B4-BE49-F238E27FC236}">
                <a16:creationId xmlns:a16="http://schemas.microsoft.com/office/drawing/2014/main" id="{BE99FCDE-06C3-4BB0-8FC0-6E7B813B337C}"/>
              </a:ext>
            </a:extLst>
          </p:cNvPr>
          <p:cNvCxnSpPr>
            <a:cxnSpLocks/>
          </p:cNvCxnSpPr>
          <p:nvPr/>
        </p:nvCxnSpPr>
        <p:spPr>
          <a:xfrm>
            <a:off x="1738550" y="2509189"/>
            <a:ext cx="144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Diyagram 11">
            <a:extLst>
              <a:ext uri="{FF2B5EF4-FFF2-40B4-BE49-F238E27FC236}">
                <a16:creationId xmlns:a16="http://schemas.microsoft.com/office/drawing/2014/main" id="{0BBD4384-196F-4EF9-BA1E-F9992AC8FF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9423991"/>
              </p:ext>
            </p:extLst>
          </p:nvPr>
        </p:nvGraphicFramePr>
        <p:xfrm>
          <a:off x="-496748" y="2105808"/>
          <a:ext cx="5392474" cy="4502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3" name="Grup 12">
            <a:extLst>
              <a:ext uri="{FF2B5EF4-FFF2-40B4-BE49-F238E27FC236}">
                <a16:creationId xmlns:a16="http://schemas.microsoft.com/office/drawing/2014/main" id="{642F63D8-9DB6-4D8F-91C2-44E52610CB64}"/>
              </a:ext>
            </a:extLst>
          </p:cNvPr>
          <p:cNvGrpSpPr/>
          <p:nvPr/>
        </p:nvGrpSpPr>
        <p:grpSpPr>
          <a:xfrm>
            <a:off x="793339" y="2269019"/>
            <a:ext cx="2811364" cy="4134089"/>
            <a:chOff x="3648548" y="1203285"/>
            <a:chExt cx="3252478" cy="4823301"/>
          </a:xfrm>
        </p:grpSpPr>
        <p:sp>
          <p:nvSpPr>
            <p:cNvPr id="14" name="Metin kutusu 13">
              <a:extLst>
                <a:ext uri="{FF2B5EF4-FFF2-40B4-BE49-F238E27FC236}">
                  <a16:creationId xmlns:a16="http://schemas.microsoft.com/office/drawing/2014/main" id="{22629430-F7C6-4D7B-9743-549EAA333082}"/>
                </a:ext>
              </a:extLst>
            </p:cNvPr>
            <p:cNvSpPr txBox="1"/>
            <p:nvPr/>
          </p:nvSpPr>
          <p:spPr>
            <a:xfrm>
              <a:off x="3648548" y="1583787"/>
              <a:ext cx="1121689" cy="3231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Faaliyetlerin</a:t>
              </a:r>
            </a:p>
          </p:txBody>
        </p:sp>
        <p:sp>
          <p:nvSpPr>
            <p:cNvPr id="15" name="Metin kutusu 14">
              <a:extLst>
                <a:ext uri="{FF2B5EF4-FFF2-40B4-BE49-F238E27FC236}">
                  <a16:creationId xmlns:a16="http://schemas.microsoft.com/office/drawing/2014/main" id="{7DC52D4E-FFB1-4846-9681-7B16DECE02ED}"/>
                </a:ext>
              </a:extLst>
            </p:cNvPr>
            <p:cNvSpPr txBox="1"/>
            <p:nvPr/>
          </p:nvSpPr>
          <p:spPr>
            <a:xfrm>
              <a:off x="4415282" y="2823198"/>
              <a:ext cx="969767" cy="3231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Varlıkların</a:t>
              </a:r>
              <a:endParaRPr kumimoji="0" lang="tr-TR" sz="1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6" name="Metin kutusu 15">
              <a:extLst>
                <a:ext uri="{FF2B5EF4-FFF2-40B4-BE49-F238E27FC236}">
                  <a16:creationId xmlns:a16="http://schemas.microsoft.com/office/drawing/2014/main" id="{663A19C3-C183-43A6-863D-E913E6D06A55}"/>
                </a:ext>
              </a:extLst>
            </p:cNvPr>
            <p:cNvSpPr txBox="1"/>
            <p:nvPr/>
          </p:nvSpPr>
          <p:spPr>
            <a:xfrm>
              <a:off x="3710786" y="3963754"/>
              <a:ext cx="1059451" cy="5386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r-TR" sz="1200" b="1" dirty="0">
                  <a:solidFill>
                    <a:srgbClr val="FFC000"/>
                  </a:solidFill>
                  <a:cs typeface="ARIAL" panose="020B0604020202020204" pitchFamily="34" charset="0"/>
                </a:rPr>
                <a:t>Muhasebe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r-TR" sz="1200" b="1" dirty="0">
                  <a:solidFill>
                    <a:srgbClr val="FFC000"/>
                  </a:solidFill>
                  <a:cs typeface="ARIAL" panose="020B0604020202020204" pitchFamily="34" charset="0"/>
                </a:rPr>
                <a:t>Kayıtlarının</a:t>
              </a:r>
            </a:p>
          </p:txBody>
        </p:sp>
        <p:sp>
          <p:nvSpPr>
            <p:cNvPr id="17" name="Metin kutusu 16">
              <a:extLst>
                <a:ext uri="{FF2B5EF4-FFF2-40B4-BE49-F238E27FC236}">
                  <a16:creationId xmlns:a16="http://schemas.microsoft.com/office/drawing/2014/main" id="{FF8955B6-5EF2-42E9-8A64-B44673826888}"/>
                </a:ext>
              </a:extLst>
            </p:cNvPr>
            <p:cNvSpPr txBox="1"/>
            <p:nvPr/>
          </p:nvSpPr>
          <p:spPr>
            <a:xfrm>
              <a:off x="4990577" y="1203285"/>
              <a:ext cx="1228477" cy="1328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/>
                  <a:ea typeface="+mn-ea"/>
                  <a:cs typeface="ARIAL" panose="020B0604020202020204" pitchFamily="34" charset="0"/>
                </a:rPr>
                <a:t>Etkili, ekonomik ve verimli yürütülmesi</a:t>
              </a:r>
              <a:endParaRPr kumimoji="0" lang="tr-T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18" name="Metin kutusu 17">
              <a:extLst>
                <a:ext uri="{FF2B5EF4-FFF2-40B4-BE49-F238E27FC236}">
                  <a16:creationId xmlns:a16="http://schemas.microsoft.com/office/drawing/2014/main" id="{B7AC588C-F7C0-46B5-9AAE-07C88F17EF99}"/>
                </a:ext>
              </a:extLst>
            </p:cNvPr>
            <p:cNvSpPr txBox="1"/>
            <p:nvPr/>
          </p:nvSpPr>
          <p:spPr>
            <a:xfrm>
              <a:off x="5005912" y="3878475"/>
              <a:ext cx="1204609" cy="75408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</p:spPr>
          <p:txBody>
            <a:bodyPr wrap="square" rtlCol="0">
              <a:spAutoFit/>
            </a:bodyPr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r-TR" sz="1200" dirty="0">
                  <a:solidFill>
                    <a:prstClr val="white"/>
                  </a:solidFill>
                  <a:latin typeface="Cambria" panose="02040503050406030204"/>
                  <a:cs typeface="ARIAL" panose="020B0604020202020204" pitchFamily="34" charset="0"/>
                </a:rPr>
                <a:t>Doğru ve tam olarak tutulması</a:t>
              </a:r>
            </a:p>
          </p:txBody>
        </p:sp>
        <p:sp>
          <p:nvSpPr>
            <p:cNvPr id="19" name="Metin kutusu 18">
              <a:extLst>
                <a:ext uri="{FF2B5EF4-FFF2-40B4-BE49-F238E27FC236}">
                  <a16:creationId xmlns:a16="http://schemas.microsoft.com/office/drawing/2014/main" id="{72008A05-B7F6-4509-9FD9-7E8C61E4CD30}"/>
                </a:ext>
              </a:extLst>
            </p:cNvPr>
            <p:cNvSpPr txBox="1"/>
            <p:nvPr/>
          </p:nvSpPr>
          <p:spPr>
            <a:xfrm>
              <a:off x="5672549" y="5057050"/>
              <a:ext cx="1228477" cy="969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r-TR" sz="1200" dirty="0">
                  <a:solidFill>
                    <a:prstClr val="white"/>
                  </a:solidFill>
                  <a:latin typeface="Cambria" panose="02040503050406030204"/>
                  <a:cs typeface="ARIAL" panose="020B0604020202020204" pitchFamily="34" charset="0"/>
                </a:rPr>
                <a:t>Zamanında güvenilir bilgi üretilmesi</a:t>
              </a:r>
            </a:p>
          </p:txBody>
        </p:sp>
      </p:grpSp>
      <p:graphicFrame>
        <p:nvGraphicFramePr>
          <p:cNvPr id="21" name="Diyagram 20">
            <a:extLst>
              <a:ext uri="{FF2B5EF4-FFF2-40B4-BE49-F238E27FC236}">
                <a16:creationId xmlns:a16="http://schemas.microsoft.com/office/drawing/2014/main" id="{C64DB08B-0744-4DFA-B0C9-A59E3CF515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584144"/>
              </p:ext>
            </p:extLst>
          </p:nvPr>
        </p:nvGraphicFramePr>
        <p:xfrm>
          <a:off x="4453748" y="2928974"/>
          <a:ext cx="4942513" cy="3137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2" name="Metin kutusu 21">
            <a:extLst>
              <a:ext uri="{FF2B5EF4-FFF2-40B4-BE49-F238E27FC236}">
                <a16:creationId xmlns:a16="http://schemas.microsoft.com/office/drawing/2014/main" id="{CC01C27B-9C91-4869-9C3F-A4065834D205}"/>
              </a:ext>
            </a:extLst>
          </p:cNvPr>
          <p:cNvSpPr txBox="1"/>
          <p:nvPr/>
        </p:nvSpPr>
        <p:spPr>
          <a:xfrm>
            <a:off x="4243720" y="1552011"/>
            <a:ext cx="7818340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tr-T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İç Kontrol; İdarenin amaçlarına, belirlenmiş politikalara ve mevzuata uygun olarak</a:t>
            </a:r>
            <a:r>
              <a:rPr lang="tr-T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B39D33FD-195E-4DD3-8BAB-91EDB3F0CE0A}"/>
              </a:ext>
            </a:extLst>
          </p:cNvPr>
          <p:cNvSpPr txBox="1"/>
          <p:nvPr/>
        </p:nvSpPr>
        <p:spPr>
          <a:xfrm>
            <a:off x="3674305" y="3992278"/>
            <a:ext cx="11388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Amacıyla </a:t>
            </a:r>
          </a:p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idare tarafından oluşturulan</a:t>
            </a:r>
          </a:p>
        </p:txBody>
      </p:sp>
      <p:sp>
        <p:nvSpPr>
          <p:cNvPr id="25" name="Serbest Form: Şekil 24">
            <a:extLst>
              <a:ext uri="{FF2B5EF4-FFF2-40B4-BE49-F238E27FC236}">
                <a16:creationId xmlns:a16="http://schemas.microsoft.com/office/drawing/2014/main" id="{284C5FD2-3D0E-4232-9460-1F36201EDA0D}"/>
              </a:ext>
            </a:extLst>
          </p:cNvPr>
          <p:cNvSpPr/>
          <p:nvPr/>
        </p:nvSpPr>
        <p:spPr>
          <a:xfrm>
            <a:off x="4829804" y="4202631"/>
            <a:ext cx="214436" cy="533400"/>
          </a:xfrm>
          <a:custGeom>
            <a:avLst/>
            <a:gdLst>
              <a:gd name="connsiteX0" fmla="*/ 119063 w 319087"/>
              <a:gd name="connsiteY0" fmla="*/ 0 h 533400"/>
              <a:gd name="connsiteX1" fmla="*/ 0 w 319087"/>
              <a:gd name="connsiteY1" fmla="*/ 0 h 533400"/>
              <a:gd name="connsiteX2" fmla="*/ 200025 w 319087"/>
              <a:gd name="connsiteY2" fmla="*/ 266700 h 533400"/>
              <a:gd name="connsiteX3" fmla="*/ 0 w 319087"/>
              <a:gd name="connsiteY3" fmla="*/ 533400 h 533400"/>
              <a:gd name="connsiteX4" fmla="*/ 119063 w 319087"/>
              <a:gd name="connsiteY4" fmla="*/ 533400 h 533400"/>
              <a:gd name="connsiteX5" fmla="*/ 319088 w 319087"/>
              <a:gd name="connsiteY5" fmla="*/ 266700 h 533400"/>
              <a:gd name="connsiteX6" fmla="*/ 119063 w 319087"/>
              <a:gd name="connsiteY6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9087" h="533400">
                <a:moveTo>
                  <a:pt x="119063" y="0"/>
                </a:moveTo>
                <a:lnTo>
                  <a:pt x="0" y="0"/>
                </a:lnTo>
                <a:lnTo>
                  <a:pt x="200025" y="266700"/>
                </a:lnTo>
                <a:lnTo>
                  <a:pt x="0" y="533400"/>
                </a:lnTo>
                <a:lnTo>
                  <a:pt x="119063" y="533400"/>
                </a:lnTo>
                <a:lnTo>
                  <a:pt x="319088" y="266700"/>
                </a:lnTo>
                <a:lnTo>
                  <a:pt x="119063" y="0"/>
                </a:lnTo>
                <a:close/>
              </a:path>
            </a:pathLst>
          </a:custGeom>
          <a:solidFill>
            <a:srgbClr val="FFC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0AC9B1DD-11DD-40B3-AB99-4D2A326BD106}"/>
              </a:ext>
            </a:extLst>
          </p:cNvPr>
          <p:cNvSpPr txBox="1"/>
          <p:nvPr/>
        </p:nvSpPr>
        <p:spPr>
          <a:xfrm>
            <a:off x="10023936" y="3977169"/>
            <a:ext cx="134178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Mali ve mali olmayan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kontroller bütünüdür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 dirty="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8BCC3625-ACBF-4166-ADCA-836D541957DD}"/>
              </a:ext>
            </a:extLst>
          </p:cNvPr>
          <p:cNvSpPr txBox="1"/>
          <p:nvPr/>
        </p:nvSpPr>
        <p:spPr>
          <a:xfrm>
            <a:off x="8799589" y="4248933"/>
            <a:ext cx="10618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Kapsayan</a:t>
            </a:r>
            <a:r>
              <a:rPr kumimoji="0" lang="tr-TR" sz="1800" b="0" i="0" u="none" strike="noStrike" kern="1200" cap="none" spc="0" normalizeH="0" baseline="0" noProof="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/>
                <a:ea typeface="+mn-ea"/>
                <a:cs typeface="+mn-cs"/>
              </a:rPr>
              <a:t> </a:t>
            </a:r>
          </a:p>
        </p:txBody>
      </p:sp>
      <p:sp>
        <p:nvSpPr>
          <p:cNvPr id="28" name="Serbest Form: Şekil 27">
            <a:extLst>
              <a:ext uri="{FF2B5EF4-FFF2-40B4-BE49-F238E27FC236}">
                <a16:creationId xmlns:a16="http://schemas.microsoft.com/office/drawing/2014/main" id="{AD74B79D-B707-4D19-A127-C2FD7D9969C7}"/>
              </a:ext>
            </a:extLst>
          </p:cNvPr>
          <p:cNvSpPr/>
          <p:nvPr/>
        </p:nvSpPr>
        <p:spPr>
          <a:xfrm>
            <a:off x="9785791" y="4202631"/>
            <a:ext cx="214436" cy="533400"/>
          </a:xfrm>
          <a:custGeom>
            <a:avLst/>
            <a:gdLst>
              <a:gd name="connsiteX0" fmla="*/ 119063 w 319087"/>
              <a:gd name="connsiteY0" fmla="*/ 0 h 533400"/>
              <a:gd name="connsiteX1" fmla="*/ 0 w 319087"/>
              <a:gd name="connsiteY1" fmla="*/ 0 h 533400"/>
              <a:gd name="connsiteX2" fmla="*/ 200025 w 319087"/>
              <a:gd name="connsiteY2" fmla="*/ 266700 h 533400"/>
              <a:gd name="connsiteX3" fmla="*/ 0 w 319087"/>
              <a:gd name="connsiteY3" fmla="*/ 533400 h 533400"/>
              <a:gd name="connsiteX4" fmla="*/ 119063 w 319087"/>
              <a:gd name="connsiteY4" fmla="*/ 533400 h 533400"/>
              <a:gd name="connsiteX5" fmla="*/ 319088 w 319087"/>
              <a:gd name="connsiteY5" fmla="*/ 266700 h 533400"/>
              <a:gd name="connsiteX6" fmla="*/ 119063 w 319087"/>
              <a:gd name="connsiteY6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9087" h="533400">
                <a:moveTo>
                  <a:pt x="119063" y="0"/>
                </a:moveTo>
                <a:lnTo>
                  <a:pt x="0" y="0"/>
                </a:lnTo>
                <a:lnTo>
                  <a:pt x="200025" y="266700"/>
                </a:lnTo>
                <a:lnTo>
                  <a:pt x="0" y="533400"/>
                </a:lnTo>
                <a:lnTo>
                  <a:pt x="119063" y="533400"/>
                </a:lnTo>
                <a:lnTo>
                  <a:pt x="319088" y="266700"/>
                </a:lnTo>
                <a:lnTo>
                  <a:pt x="119063" y="0"/>
                </a:lnTo>
                <a:close/>
              </a:path>
            </a:pathLst>
          </a:custGeom>
          <a:solidFill>
            <a:srgbClr val="FFC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29" name="Metin kutusu 28">
            <a:extLst>
              <a:ext uri="{FF2B5EF4-FFF2-40B4-BE49-F238E27FC236}">
                <a16:creationId xmlns:a16="http://schemas.microsoft.com/office/drawing/2014/main" id="{DE367C4C-C9D7-4521-B4A3-EB274A382A56}"/>
              </a:ext>
            </a:extLst>
          </p:cNvPr>
          <p:cNvSpPr txBox="1"/>
          <p:nvPr/>
        </p:nvSpPr>
        <p:spPr>
          <a:xfrm>
            <a:off x="2504356" y="3640646"/>
            <a:ext cx="11388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tr-TR" sz="1200" dirty="0">
                <a:solidFill>
                  <a:prstClr val="white"/>
                </a:solidFill>
                <a:latin typeface="Cambria" panose="02040503050406030204"/>
                <a:cs typeface="ARIAL" panose="020B0604020202020204" pitchFamily="34" charset="0"/>
              </a:rPr>
              <a:t>Korunması</a:t>
            </a:r>
          </a:p>
        </p:txBody>
      </p:sp>
      <p:sp>
        <p:nvSpPr>
          <p:cNvPr id="30" name="Metin kutusu 29">
            <a:extLst>
              <a:ext uri="{FF2B5EF4-FFF2-40B4-BE49-F238E27FC236}">
                <a16:creationId xmlns:a16="http://schemas.microsoft.com/office/drawing/2014/main" id="{BFA2A418-1EAD-488A-B855-10B88F2F8E49}"/>
              </a:ext>
            </a:extLst>
          </p:cNvPr>
          <p:cNvSpPr txBox="1"/>
          <p:nvPr/>
        </p:nvSpPr>
        <p:spPr>
          <a:xfrm>
            <a:off x="1442921" y="5629041"/>
            <a:ext cx="1041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tr-TR" sz="1200" b="1" dirty="0">
                <a:solidFill>
                  <a:srgbClr val="FFC000"/>
                </a:solidFill>
                <a:cs typeface="ARIAL" panose="020B0604020202020204" pitchFamily="34" charset="0"/>
              </a:rPr>
              <a:t>Mali Bilgi ve Yönetim Sisteminin</a:t>
            </a:r>
          </a:p>
        </p:txBody>
      </p:sp>
      <p:cxnSp>
        <p:nvCxnSpPr>
          <p:cNvPr id="31" name="Düz Bağlayıcı 30">
            <a:extLst>
              <a:ext uri="{FF2B5EF4-FFF2-40B4-BE49-F238E27FC236}">
                <a16:creationId xmlns:a16="http://schemas.microsoft.com/office/drawing/2014/main" id="{7765CD21-3A50-4BD2-BE3C-6D87A55CBFB6}"/>
              </a:ext>
            </a:extLst>
          </p:cNvPr>
          <p:cNvCxnSpPr>
            <a:cxnSpLocks/>
          </p:cNvCxnSpPr>
          <p:nvPr/>
        </p:nvCxnSpPr>
        <p:spPr>
          <a:xfrm>
            <a:off x="852055" y="1958253"/>
            <a:ext cx="3528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Unvan 1">
            <a:extLst>
              <a:ext uri="{FF2B5EF4-FFF2-40B4-BE49-F238E27FC236}">
                <a16:creationId xmlns:a16="http://schemas.microsoft.com/office/drawing/2014/main" id="{741ADC97-1998-4146-8842-B0EBFB050C0F}"/>
              </a:ext>
            </a:extLst>
          </p:cNvPr>
          <p:cNvSpPr txBox="1">
            <a:spLocks/>
          </p:cNvSpPr>
          <p:nvPr/>
        </p:nvSpPr>
        <p:spPr>
          <a:xfrm>
            <a:off x="-8795" y="1420146"/>
            <a:ext cx="12191999" cy="546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	</a:t>
            </a:r>
            <a:r>
              <a:rPr lang="tr-T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İÇ KONTROL SİSTEMİ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3840912-B3FC-428F-AEF5-EA9D785C6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FAB5-A7FD-1449-A894-0CD1DD47C74C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74579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62B3CE8-8714-4708-1D46-6425FD2BDC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96B2CF7A-4376-7DD3-C47A-43C809E30D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232E5E5-DA90-0803-016B-C85424973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4A38D2FA-6EF5-41AC-87C3-DB7DAB32DCB2}"/>
              </a:ext>
            </a:extLst>
          </p:cNvPr>
          <p:cNvSpPr txBox="1"/>
          <p:nvPr/>
        </p:nvSpPr>
        <p:spPr>
          <a:xfrm>
            <a:off x="398584" y="4119719"/>
            <a:ext cx="113948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atin typeface="Garamond" panose="02020404030301010803" pitchFamily="18" charset="0"/>
              </a:rPr>
              <a:t>TEŞEKKÜRLER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2664F28-E708-4515-96C1-7D0503675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FAB5-A7FD-1449-A894-0CD1DD47C74C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5218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İçerik Yer Tutucusu 4">
            <a:extLst>
              <a:ext uri="{FF2B5EF4-FFF2-40B4-BE49-F238E27FC236}">
                <a16:creationId xmlns:a16="http://schemas.microsoft.com/office/drawing/2014/main" id="{D428725F-4C9F-4D99-86D8-3CC1BF8050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08"/>
          <a:stretch/>
        </p:blipFill>
        <p:spPr>
          <a:xfrm>
            <a:off x="0" y="0"/>
            <a:ext cx="12192000" cy="6356838"/>
          </a:xfrm>
          <a:prstGeom prst="rect">
            <a:avLst/>
          </a:prstGeom>
        </p:spPr>
      </p:pic>
      <p:sp>
        <p:nvSpPr>
          <p:cNvPr id="9" name="İçerik Yer Tutucusu 2">
            <a:extLst>
              <a:ext uri="{FF2B5EF4-FFF2-40B4-BE49-F238E27FC236}">
                <a16:creationId xmlns:a16="http://schemas.microsoft.com/office/drawing/2014/main" id="{00898CE7-9C17-4BCA-8336-FC68804FA2AD}"/>
              </a:ext>
            </a:extLst>
          </p:cNvPr>
          <p:cNvSpPr txBox="1">
            <a:spLocks/>
          </p:cNvSpPr>
          <p:nvPr/>
        </p:nvSpPr>
        <p:spPr>
          <a:xfrm>
            <a:off x="946638" y="2902224"/>
            <a:ext cx="10515600" cy="30759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tr-T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UYUM EYLEM  PLANI 	</a:t>
            </a:r>
            <a:r>
              <a:rPr lang="tr-T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(Temel Yapı Taşları)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tr-TR" sz="1600" b="1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tr-T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SÜREÇ YÖNETİMİ	</a:t>
            </a:r>
            <a:r>
              <a:rPr lang="tr-T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(Standart İş, Etkin, Verimli Yönetim)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tr-TR" sz="16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tr-T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RİSK YÖNETİMİ 		</a:t>
            </a:r>
            <a:r>
              <a:rPr lang="tr-T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(Muhtemel Sorunlara Karşı Önlem)</a:t>
            </a:r>
          </a:p>
        </p:txBody>
      </p:sp>
      <p:sp>
        <p:nvSpPr>
          <p:cNvPr id="12" name="Unvan 1">
            <a:extLst>
              <a:ext uri="{FF2B5EF4-FFF2-40B4-BE49-F238E27FC236}">
                <a16:creationId xmlns:a16="http://schemas.microsoft.com/office/drawing/2014/main" id="{DDEE6249-D533-430E-A1BB-426607129D9D}"/>
              </a:ext>
            </a:extLst>
          </p:cNvPr>
          <p:cNvSpPr txBox="1">
            <a:spLocks/>
          </p:cNvSpPr>
          <p:nvPr/>
        </p:nvSpPr>
        <p:spPr>
          <a:xfrm>
            <a:off x="-8795" y="1420146"/>
            <a:ext cx="12191999" cy="546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	İÇ </a:t>
            </a:r>
            <a:r>
              <a:rPr lang="tr-T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KONTROL SİSTEMİNİN TEMEL AYAKLARI</a:t>
            </a:r>
          </a:p>
        </p:txBody>
      </p:sp>
      <p:cxnSp>
        <p:nvCxnSpPr>
          <p:cNvPr id="14" name="Düz Bağlayıcı 13">
            <a:extLst>
              <a:ext uri="{FF2B5EF4-FFF2-40B4-BE49-F238E27FC236}">
                <a16:creationId xmlns:a16="http://schemas.microsoft.com/office/drawing/2014/main" id="{BC705FEA-4F2A-40FB-B396-8DF9F633F475}"/>
              </a:ext>
            </a:extLst>
          </p:cNvPr>
          <p:cNvCxnSpPr>
            <a:cxnSpLocks/>
          </p:cNvCxnSpPr>
          <p:nvPr/>
        </p:nvCxnSpPr>
        <p:spPr>
          <a:xfrm>
            <a:off x="852054" y="1958253"/>
            <a:ext cx="6732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BA5EB59-B6DC-4216-9F13-01655A45B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FAB5-A7FD-1449-A894-0CD1DD47C74C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9044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İçerik Yer Tutucusu 4">
            <a:extLst>
              <a:ext uri="{FF2B5EF4-FFF2-40B4-BE49-F238E27FC236}">
                <a16:creationId xmlns:a16="http://schemas.microsoft.com/office/drawing/2014/main" id="{D428725F-4C9F-4D99-86D8-3CC1BF8050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08"/>
          <a:stretch/>
        </p:blipFill>
        <p:spPr>
          <a:xfrm>
            <a:off x="0" y="0"/>
            <a:ext cx="12192000" cy="6356838"/>
          </a:xfrm>
          <a:prstGeom prst="rect">
            <a:avLst/>
          </a:prstGeom>
        </p:spPr>
      </p:pic>
      <p:sp>
        <p:nvSpPr>
          <p:cNvPr id="9" name="İçerik Yer Tutucusu 2">
            <a:extLst>
              <a:ext uri="{FF2B5EF4-FFF2-40B4-BE49-F238E27FC236}">
                <a16:creationId xmlns:a16="http://schemas.microsoft.com/office/drawing/2014/main" id="{00898CE7-9C17-4BCA-8336-FC68804FA2AD}"/>
              </a:ext>
            </a:extLst>
          </p:cNvPr>
          <p:cNvSpPr txBox="1">
            <a:spLocks/>
          </p:cNvSpPr>
          <p:nvPr/>
        </p:nvSpPr>
        <p:spPr>
          <a:xfrm>
            <a:off x="829404" y="2091733"/>
            <a:ext cx="10515600" cy="30759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tr-T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İç Kontrol; bir amaç değil, idareyi hedeflerine ulaştırma amacı taşıyan yönetim aracıdır</a:t>
            </a:r>
            <a:r>
              <a:rPr lang="tr-T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12" name="Unvan 1">
            <a:extLst>
              <a:ext uri="{FF2B5EF4-FFF2-40B4-BE49-F238E27FC236}">
                <a16:creationId xmlns:a16="http://schemas.microsoft.com/office/drawing/2014/main" id="{DDEE6249-D533-430E-A1BB-426607129D9D}"/>
              </a:ext>
            </a:extLst>
          </p:cNvPr>
          <p:cNvSpPr txBox="1">
            <a:spLocks/>
          </p:cNvSpPr>
          <p:nvPr/>
        </p:nvSpPr>
        <p:spPr>
          <a:xfrm>
            <a:off x="-8795" y="1420146"/>
            <a:ext cx="12191999" cy="546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	NEDEN İÇ KONTROL SİSTEMİ</a:t>
            </a:r>
          </a:p>
        </p:txBody>
      </p:sp>
      <p:cxnSp>
        <p:nvCxnSpPr>
          <p:cNvPr id="14" name="Düz Bağlayıcı 13">
            <a:extLst>
              <a:ext uri="{FF2B5EF4-FFF2-40B4-BE49-F238E27FC236}">
                <a16:creationId xmlns:a16="http://schemas.microsoft.com/office/drawing/2014/main" id="{BC705FEA-4F2A-40FB-B396-8DF9F633F475}"/>
              </a:ext>
            </a:extLst>
          </p:cNvPr>
          <p:cNvCxnSpPr>
            <a:cxnSpLocks/>
          </p:cNvCxnSpPr>
          <p:nvPr/>
        </p:nvCxnSpPr>
        <p:spPr>
          <a:xfrm>
            <a:off x="852054" y="1958253"/>
            <a:ext cx="6732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16 Dikdörtgen">
            <a:extLst>
              <a:ext uri="{FF2B5EF4-FFF2-40B4-BE49-F238E27FC236}">
                <a16:creationId xmlns:a16="http://schemas.microsoft.com/office/drawing/2014/main" id="{D6124855-22D2-4DB6-A7E1-7C085A82A5DB}"/>
              </a:ext>
            </a:extLst>
          </p:cNvPr>
          <p:cNvSpPr/>
          <p:nvPr/>
        </p:nvSpPr>
        <p:spPr>
          <a:xfrm>
            <a:off x="8989507" y="3360843"/>
            <a:ext cx="1017030" cy="94497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C4850FA-3FAE-46D3-8A82-1EE302A1E1D3}"/>
              </a:ext>
            </a:extLst>
          </p:cNvPr>
          <p:cNvSpPr/>
          <p:nvPr/>
        </p:nvSpPr>
        <p:spPr>
          <a:xfrm>
            <a:off x="724009" y="3629713"/>
            <a:ext cx="1804794" cy="1766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TARIM VE ORMAN BAKANLIĞI</a:t>
            </a:r>
          </a:p>
        </p:txBody>
      </p:sp>
      <p:sp>
        <p:nvSpPr>
          <p:cNvPr id="16" name="Yuvarlatılmış Dikdörtgen 14">
            <a:extLst>
              <a:ext uri="{FF2B5EF4-FFF2-40B4-BE49-F238E27FC236}">
                <a16:creationId xmlns:a16="http://schemas.microsoft.com/office/drawing/2014/main" id="{867B05D8-4138-425C-9AE3-F77D5AE16A69}"/>
              </a:ext>
            </a:extLst>
          </p:cNvPr>
          <p:cNvSpPr/>
          <p:nvPr/>
        </p:nvSpPr>
        <p:spPr>
          <a:xfrm>
            <a:off x="9230117" y="3052311"/>
            <a:ext cx="2044448" cy="31668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BİYOLOJİK ÇEŞİTLİLİK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tr-TR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GIDA ARZ GÜVENLİĞİ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tr-TR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KIRSAL ALANDA YÜKSEK REFAH</a:t>
            </a:r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aphicFrame>
        <p:nvGraphicFramePr>
          <p:cNvPr id="17" name="Diyagram 16">
            <a:extLst>
              <a:ext uri="{FF2B5EF4-FFF2-40B4-BE49-F238E27FC236}">
                <a16:creationId xmlns:a16="http://schemas.microsoft.com/office/drawing/2014/main" id="{6F5695E7-A564-49BD-820C-24F4F3A0EE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265271"/>
              </p:ext>
            </p:extLst>
          </p:nvPr>
        </p:nvGraphicFramePr>
        <p:xfrm>
          <a:off x="3161610" y="3296434"/>
          <a:ext cx="5827896" cy="2678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Akış Çizelgesi: Sonlandırıcı 17">
            <a:extLst>
              <a:ext uri="{FF2B5EF4-FFF2-40B4-BE49-F238E27FC236}">
                <a16:creationId xmlns:a16="http://schemas.microsoft.com/office/drawing/2014/main" id="{BA352210-F358-41CA-A197-91AA57909278}"/>
              </a:ext>
            </a:extLst>
          </p:cNvPr>
          <p:cNvSpPr/>
          <p:nvPr/>
        </p:nvSpPr>
        <p:spPr>
          <a:xfrm>
            <a:off x="3141489" y="2914621"/>
            <a:ext cx="4412042" cy="754884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İÇ KONTROL SİSTEMİ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70991EA-60DB-413D-8485-AA772BE0A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FAB5-A7FD-1449-A894-0CD1DD47C74C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4853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İçerik Yer Tutucusu 4">
            <a:extLst>
              <a:ext uri="{FF2B5EF4-FFF2-40B4-BE49-F238E27FC236}">
                <a16:creationId xmlns:a16="http://schemas.microsoft.com/office/drawing/2014/main" id="{D428725F-4C9F-4D99-86D8-3CC1BF8050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08"/>
          <a:stretch/>
        </p:blipFill>
        <p:spPr>
          <a:xfrm>
            <a:off x="8796" y="30725"/>
            <a:ext cx="12192000" cy="6356838"/>
          </a:xfrm>
          <a:prstGeom prst="rect">
            <a:avLst/>
          </a:prstGeom>
        </p:spPr>
      </p:pic>
      <p:sp>
        <p:nvSpPr>
          <p:cNvPr id="12" name="Unvan 1">
            <a:extLst>
              <a:ext uri="{FF2B5EF4-FFF2-40B4-BE49-F238E27FC236}">
                <a16:creationId xmlns:a16="http://schemas.microsoft.com/office/drawing/2014/main" id="{DDEE6249-D533-430E-A1BB-426607129D9D}"/>
              </a:ext>
            </a:extLst>
          </p:cNvPr>
          <p:cNvSpPr txBox="1">
            <a:spLocks/>
          </p:cNvSpPr>
          <p:nvPr/>
        </p:nvSpPr>
        <p:spPr>
          <a:xfrm>
            <a:off x="-8795" y="1420146"/>
            <a:ext cx="12191999" cy="546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	MEVZUAT</a:t>
            </a:r>
          </a:p>
        </p:txBody>
      </p:sp>
      <p:cxnSp>
        <p:nvCxnSpPr>
          <p:cNvPr id="14" name="Düz Bağlayıcı 13">
            <a:extLst>
              <a:ext uri="{FF2B5EF4-FFF2-40B4-BE49-F238E27FC236}">
                <a16:creationId xmlns:a16="http://schemas.microsoft.com/office/drawing/2014/main" id="{BC705FEA-4F2A-40FB-B396-8DF9F633F475}"/>
              </a:ext>
            </a:extLst>
          </p:cNvPr>
          <p:cNvCxnSpPr>
            <a:cxnSpLocks/>
          </p:cNvCxnSpPr>
          <p:nvPr/>
        </p:nvCxnSpPr>
        <p:spPr>
          <a:xfrm>
            <a:off x="852054" y="1958253"/>
            <a:ext cx="1764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up 5">
            <a:extLst>
              <a:ext uri="{FF2B5EF4-FFF2-40B4-BE49-F238E27FC236}">
                <a16:creationId xmlns:a16="http://schemas.microsoft.com/office/drawing/2014/main" id="{EF802438-77EF-451D-96D3-B9BF9B6443EF}"/>
              </a:ext>
            </a:extLst>
          </p:cNvPr>
          <p:cNvGrpSpPr/>
          <p:nvPr/>
        </p:nvGrpSpPr>
        <p:grpSpPr>
          <a:xfrm>
            <a:off x="450738" y="2155387"/>
            <a:ext cx="2909857" cy="586702"/>
            <a:chOff x="65644" y="311864"/>
            <a:chExt cx="2909857" cy="586702"/>
          </a:xfrm>
        </p:grpSpPr>
        <p:sp>
          <p:nvSpPr>
            <p:cNvPr id="7" name="Dikdörtgen: Köşeleri Yuvarlatılmış 6">
              <a:extLst>
                <a:ext uri="{FF2B5EF4-FFF2-40B4-BE49-F238E27FC236}">
                  <a16:creationId xmlns:a16="http://schemas.microsoft.com/office/drawing/2014/main" id="{C9FBD720-7E1E-494E-9E7E-2BF1C5DD5D55}"/>
                </a:ext>
              </a:extLst>
            </p:cNvPr>
            <p:cNvSpPr/>
            <p:nvPr/>
          </p:nvSpPr>
          <p:spPr>
            <a:xfrm>
              <a:off x="65644" y="311864"/>
              <a:ext cx="2909857" cy="586702"/>
            </a:xfrm>
            <a:prstGeom prst="roundRect">
              <a:avLst>
                <a:gd name="adj" fmla="val 10000"/>
              </a:avLst>
            </a:prstGeom>
            <a:solidFill>
              <a:schemeClr val="tx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Dikdörtgen: Köşeleri Yuvarlatılmış 4">
              <a:extLst>
                <a:ext uri="{FF2B5EF4-FFF2-40B4-BE49-F238E27FC236}">
                  <a16:creationId xmlns:a16="http://schemas.microsoft.com/office/drawing/2014/main" id="{EE094163-77EE-451B-AFA3-5926B87E0C4D}"/>
                </a:ext>
              </a:extLst>
            </p:cNvPr>
            <p:cNvSpPr txBox="1"/>
            <p:nvPr/>
          </p:nvSpPr>
          <p:spPr>
            <a:xfrm>
              <a:off x="82828" y="329048"/>
              <a:ext cx="2875489" cy="5523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Bakanlık Görevleri</a:t>
              </a:r>
            </a:p>
          </p:txBody>
        </p:sp>
      </p:grpSp>
      <p:sp>
        <p:nvSpPr>
          <p:cNvPr id="10" name="Düz Bağlayıcı 5">
            <a:extLst>
              <a:ext uri="{FF2B5EF4-FFF2-40B4-BE49-F238E27FC236}">
                <a16:creationId xmlns:a16="http://schemas.microsoft.com/office/drawing/2014/main" id="{28390378-6A3C-4200-A9DC-ACDD6F27E89E}"/>
              </a:ext>
            </a:extLst>
          </p:cNvPr>
          <p:cNvSpPr/>
          <p:nvPr/>
        </p:nvSpPr>
        <p:spPr>
          <a:xfrm>
            <a:off x="741723" y="2742090"/>
            <a:ext cx="93503" cy="39855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98552"/>
                </a:lnTo>
                <a:lnTo>
                  <a:pt x="93503" y="398552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3" name="Grup 12">
            <a:extLst>
              <a:ext uri="{FF2B5EF4-FFF2-40B4-BE49-F238E27FC236}">
                <a16:creationId xmlns:a16="http://schemas.microsoft.com/office/drawing/2014/main" id="{83A04A16-DD02-4F33-9219-AA57245E78BB}"/>
              </a:ext>
            </a:extLst>
          </p:cNvPr>
          <p:cNvGrpSpPr/>
          <p:nvPr/>
        </p:nvGrpSpPr>
        <p:grpSpPr>
          <a:xfrm>
            <a:off x="835227" y="2863757"/>
            <a:ext cx="2628001" cy="553771"/>
            <a:chOff x="450133" y="1020234"/>
            <a:chExt cx="2628001" cy="553771"/>
          </a:xfrm>
        </p:grpSpPr>
        <p:sp>
          <p:nvSpPr>
            <p:cNvPr id="15" name="Dikdörtgen: Köşeleri Yuvarlatılmış 14">
              <a:extLst>
                <a:ext uri="{FF2B5EF4-FFF2-40B4-BE49-F238E27FC236}">
                  <a16:creationId xmlns:a16="http://schemas.microsoft.com/office/drawing/2014/main" id="{19354CF7-4752-41D5-AE00-96DA999BA8B4}"/>
                </a:ext>
              </a:extLst>
            </p:cNvPr>
            <p:cNvSpPr/>
            <p:nvPr/>
          </p:nvSpPr>
          <p:spPr>
            <a:xfrm>
              <a:off x="450133" y="1020234"/>
              <a:ext cx="2628001" cy="55377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Dikdörtgen: Köşeleri Yuvarlatılmış 7">
              <a:extLst>
                <a:ext uri="{FF2B5EF4-FFF2-40B4-BE49-F238E27FC236}">
                  <a16:creationId xmlns:a16="http://schemas.microsoft.com/office/drawing/2014/main" id="{11A30A11-009E-4858-B945-C35B544FD17C}"/>
                </a:ext>
              </a:extLst>
            </p:cNvPr>
            <p:cNvSpPr txBox="1"/>
            <p:nvPr/>
          </p:nvSpPr>
          <p:spPr>
            <a:xfrm>
              <a:off x="466352" y="1036453"/>
              <a:ext cx="2595563" cy="5213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marL="0" marR="0" lvl="0" indent="0" algn="l" defTabSz="6223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tr-T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 ve IV </a:t>
              </a:r>
              <a:r>
                <a:rPr lang="tr-TR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Nolu</a:t>
              </a:r>
              <a:r>
                <a:rPr lang="tr-T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Cumhurbaşkanlığı Kararnameleri</a:t>
              </a:r>
            </a:p>
          </p:txBody>
        </p:sp>
      </p:grpSp>
      <p:sp>
        <p:nvSpPr>
          <p:cNvPr id="17" name="Düz Bağlayıcı 8">
            <a:extLst>
              <a:ext uri="{FF2B5EF4-FFF2-40B4-BE49-F238E27FC236}">
                <a16:creationId xmlns:a16="http://schemas.microsoft.com/office/drawing/2014/main" id="{40F4BA80-3E39-4077-88CA-3981E2CAB330}"/>
              </a:ext>
            </a:extLst>
          </p:cNvPr>
          <p:cNvSpPr/>
          <p:nvPr/>
        </p:nvSpPr>
        <p:spPr>
          <a:xfrm>
            <a:off x="741723" y="2742090"/>
            <a:ext cx="93503" cy="110537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105378"/>
                </a:lnTo>
                <a:lnTo>
                  <a:pt x="93503" y="1105378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8" name="Grup 17">
            <a:extLst>
              <a:ext uri="{FF2B5EF4-FFF2-40B4-BE49-F238E27FC236}">
                <a16:creationId xmlns:a16="http://schemas.microsoft.com/office/drawing/2014/main" id="{7FB67023-7C19-434B-B78F-CF7BB924E23C}"/>
              </a:ext>
            </a:extLst>
          </p:cNvPr>
          <p:cNvGrpSpPr/>
          <p:nvPr/>
        </p:nvGrpSpPr>
        <p:grpSpPr>
          <a:xfrm>
            <a:off x="835227" y="3570583"/>
            <a:ext cx="2613171" cy="553771"/>
            <a:chOff x="450133" y="1727060"/>
            <a:chExt cx="2613171" cy="553771"/>
          </a:xfrm>
        </p:grpSpPr>
        <p:sp>
          <p:nvSpPr>
            <p:cNvPr id="19" name="Dikdörtgen: Köşeleri Yuvarlatılmış 18">
              <a:extLst>
                <a:ext uri="{FF2B5EF4-FFF2-40B4-BE49-F238E27FC236}">
                  <a16:creationId xmlns:a16="http://schemas.microsoft.com/office/drawing/2014/main" id="{3BE26CEE-0F32-41E2-9715-EFD0F4547C66}"/>
                </a:ext>
              </a:extLst>
            </p:cNvPr>
            <p:cNvSpPr/>
            <p:nvPr/>
          </p:nvSpPr>
          <p:spPr>
            <a:xfrm>
              <a:off x="450133" y="1727060"/>
              <a:ext cx="2613171" cy="55377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Dikdörtgen: Köşeleri Yuvarlatılmış 10">
              <a:extLst>
                <a:ext uri="{FF2B5EF4-FFF2-40B4-BE49-F238E27FC236}">
                  <a16:creationId xmlns:a16="http://schemas.microsoft.com/office/drawing/2014/main" id="{7658851B-B1EB-4F7E-8377-D7B3D0ED7839}"/>
                </a:ext>
              </a:extLst>
            </p:cNvPr>
            <p:cNvSpPr txBox="1"/>
            <p:nvPr/>
          </p:nvSpPr>
          <p:spPr>
            <a:xfrm>
              <a:off x="466352" y="1743279"/>
              <a:ext cx="2580733" cy="5213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marL="0" marR="0" lvl="0" indent="0" algn="l" defTabSz="6223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tr-T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Bakanlık Merkez Teşkilatı Görev Yönergesi</a:t>
              </a:r>
            </a:p>
          </p:txBody>
        </p:sp>
      </p:grpSp>
      <p:sp>
        <p:nvSpPr>
          <p:cNvPr id="21" name="Düz Bağlayıcı 11">
            <a:extLst>
              <a:ext uri="{FF2B5EF4-FFF2-40B4-BE49-F238E27FC236}">
                <a16:creationId xmlns:a16="http://schemas.microsoft.com/office/drawing/2014/main" id="{6C61742A-2632-41CE-B939-12BA67D32F00}"/>
              </a:ext>
            </a:extLst>
          </p:cNvPr>
          <p:cNvSpPr/>
          <p:nvPr/>
        </p:nvSpPr>
        <p:spPr>
          <a:xfrm>
            <a:off x="741723" y="2742090"/>
            <a:ext cx="93503" cy="181220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812205"/>
                </a:lnTo>
                <a:lnTo>
                  <a:pt x="93503" y="1812205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2" name="Grup 21">
            <a:extLst>
              <a:ext uri="{FF2B5EF4-FFF2-40B4-BE49-F238E27FC236}">
                <a16:creationId xmlns:a16="http://schemas.microsoft.com/office/drawing/2014/main" id="{0CA935AA-F96C-4A99-AE40-A88184E35664}"/>
              </a:ext>
            </a:extLst>
          </p:cNvPr>
          <p:cNvGrpSpPr/>
          <p:nvPr/>
        </p:nvGrpSpPr>
        <p:grpSpPr>
          <a:xfrm>
            <a:off x="835227" y="4277410"/>
            <a:ext cx="2910445" cy="553771"/>
            <a:chOff x="450133" y="2433887"/>
            <a:chExt cx="2910445" cy="553771"/>
          </a:xfrm>
        </p:grpSpPr>
        <p:sp>
          <p:nvSpPr>
            <p:cNvPr id="23" name="Dikdörtgen: Köşeleri Yuvarlatılmış 22">
              <a:extLst>
                <a:ext uri="{FF2B5EF4-FFF2-40B4-BE49-F238E27FC236}">
                  <a16:creationId xmlns:a16="http://schemas.microsoft.com/office/drawing/2014/main" id="{F8887895-7466-49C7-844C-E2CEA0A8F4A6}"/>
                </a:ext>
              </a:extLst>
            </p:cNvPr>
            <p:cNvSpPr/>
            <p:nvPr/>
          </p:nvSpPr>
          <p:spPr>
            <a:xfrm>
              <a:off x="450133" y="2433887"/>
              <a:ext cx="2910445" cy="55377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Dikdörtgen: Köşeleri Yuvarlatılmış 13">
              <a:extLst>
                <a:ext uri="{FF2B5EF4-FFF2-40B4-BE49-F238E27FC236}">
                  <a16:creationId xmlns:a16="http://schemas.microsoft.com/office/drawing/2014/main" id="{12A9E671-0BE7-47BF-8E91-BD719A3EDF9A}"/>
                </a:ext>
              </a:extLst>
            </p:cNvPr>
            <p:cNvSpPr txBox="1"/>
            <p:nvPr/>
          </p:nvSpPr>
          <p:spPr>
            <a:xfrm>
              <a:off x="466352" y="2450106"/>
              <a:ext cx="2878007" cy="5213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defTabSz="622300">
                <a:lnSpc>
                  <a:spcPct val="11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Taşra Teşkilatı Görev Yönergesi </a:t>
              </a:r>
            </a:p>
            <a:p>
              <a:pPr defTabSz="622300">
                <a:lnSpc>
                  <a:spcPct val="11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(İl Müdürlükleri henüz yayınlanmadı)</a:t>
              </a:r>
            </a:p>
          </p:txBody>
        </p:sp>
      </p:grpSp>
      <p:grpSp>
        <p:nvGrpSpPr>
          <p:cNvPr id="25" name="Grup 24">
            <a:extLst>
              <a:ext uri="{FF2B5EF4-FFF2-40B4-BE49-F238E27FC236}">
                <a16:creationId xmlns:a16="http://schemas.microsoft.com/office/drawing/2014/main" id="{F4C4DC04-9D06-4D1A-A558-47AE66F78223}"/>
              </a:ext>
            </a:extLst>
          </p:cNvPr>
          <p:cNvGrpSpPr/>
          <p:nvPr/>
        </p:nvGrpSpPr>
        <p:grpSpPr>
          <a:xfrm>
            <a:off x="3790200" y="2155387"/>
            <a:ext cx="2195041" cy="586702"/>
            <a:chOff x="3405106" y="311864"/>
            <a:chExt cx="2195041" cy="586702"/>
          </a:xfrm>
        </p:grpSpPr>
        <p:sp>
          <p:nvSpPr>
            <p:cNvPr id="26" name="Dikdörtgen: Köşeleri Yuvarlatılmış 25">
              <a:extLst>
                <a:ext uri="{FF2B5EF4-FFF2-40B4-BE49-F238E27FC236}">
                  <a16:creationId xmlns:a16="http://schemas.microsoft.com/office/drawing/2014/main" id="{B122A0ED-DAB9-4C63-8B73-AB275A7DB795}"/>
                </a:ext>
              </a:extLst>
            </p:cNvPr>
            <p:cNvSpPr/>
            <p:nvPr/>
          </p:nvSpPr>
          <p:spPr>
            <a:xfrm>
              <a:off x="3405106" y="311864"/>
              <a:ext cx="2195041" cy="586702"/>
            </a:xfrm>
            <a:prstGeom prst="roundRect">
              <a:avLst>
                <a:gd name="adj" fmla="val 10000"/>
              </a:avLst>
            </a:prstGeom>
            <a:solidFill>
              <a:srgbClr val="44546A"/>
            </a:solidFill>
            <a:ln w="12700" cap="flat" cmpd="sng" algn="ctr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7" name="Dikdörtgen: Köşeleri Yuvarlatılmış 15">
              <a:extLst>
                <a:ext uri="{FF2B5EF4-FFF2-40B4-BE49-F238E27FC236}">
                  <a16:creationId xmlns:a16="http://schemas.microsoft.com/office/drawing/2014/main" id="{DBFC7413-C07F-4113-9DFD-10B2282272BC}"/>
                </a:ext>
              </a:extLst>
            </p:cNvPr>
            <p:cNvSpPr txBox="1"/>
            <p:nvPr/>
          </p:nvSpPr>
          <p:spPr>
            <a:xfrm>
              <a:off x="3422290" y="329048"/>
              <a:ext cx="2160673" cy="5523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İç Kontrol</a:t>
              </a:r>
            </a:p>
          </p:txBody>
        </p:sp>
      </p:grpSp>
      <p:sp>
        <p:nvSpPr>
          <p:cNvPr id="28" name="Düz Bağlayıcı 16">
            <a:extLst>
              <a:ext uri="{FF2B5EF4-FFF2-40B4-BE49-F238E27FC236}">
                <a16:creationId xmlns:a16="http://schemas.microsoft.com/office/drawing/2014/main" id="{9EDC9367-6488-4C57-A40F-791808594A65}"/>
              </a:ext>
            </a:extLst>
          </p:cNvPr>
          <p:cNvSpPr/>
          <p:nvPr/>
        </p:nvSpPr>
        <p:spPr>
          <a:xfrm>
            <a:off x="4009704" y="2742090"/>
            <a:ext cx="115534" cy="36394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63940"/>
                </a:lnTo>
                <a:lnTo>
                  <a:pt x="115534" y="36394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9" name="Grup 28">
            <a:extLst>
              <a:ext uri="{FF2B5EF4-FFF2-40B4-BE49-F238E27FC236}">
                <a16:creationId xmlns:a16="http://schemas.microsoft.com/office/drawing/2014/main" id="{F721EEF1-C757-44CF-B122-703E13E878EC}"/>
              </a:ext>
            </a:extLst>
          </p:cNvPr>
          <p:cNvGrpSpPr/>
          <p:nvPr/>
        </p:nvGrpSpPr>
        <p:grpSpPr>
          <a:xfrm>
            <a:off x="4125239" y="2863757"/>
            <a:ext cx="2124002" cy="484547"/>
            <a:chOff x="3740145" y="1020234"/>
            <a:chExt cx="2124002" cy="484547"/>
          </a:xfrm>
        </p:grpSpPr>
        <p:sp>
          <p:nvSpPr>
            <p:cNvPr id="30" name="Dikdörtgen: Köşeleri Yuvarlatılmış 29">
              <a:extLst>
                <a:ext uri="{FF2B5EF4-FFF2-40B4-BE49-F238E27FC236}">
                  <a16:creationId xmlns:a16="http://schemas.microsoft.com/office/drawing/2014/main" id="{783DF017-1361-414A-AC54-7CE66EE550EA}"/>
                </a:ext>
              </a:extLst>
            </p:cNvPr>
            <p:cNvSpPr/>
            <p:nvPr/>
          </p:nvSpPr>
          <p:spPr>
            <a:xfrm>
              <a:off x="3740145" y="1020234"/>
              <a:ext cx="2124002" cy="48454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Dikdörtgen: Köşeleri Yuvarlatılmış 18">
              <a:extLst>
                <a:ext uri="{FF2B5EF4-FFF2-40B4-BE49-F238E27FC236}">
                  <a16:creationId xmlns:a16="http://schemas.microsoft.com/office/drawing/2014/main" id="{7F2357CC-27B4-4546-A6F3-A1A9CF849036}"/>
                </a:ext>
              </a:extLst>
            </p:cNvPr>
            <p:cNvSpPr txBox="1"/>
            <p:nvPr/>
          </p:nvSpPr>
          <p:spPr>
            <a:xfrm>
              <a:off x="3754337" y="1034426"/>
              <a:ext cx="2095618" cy="4561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marR="0" lvl="0" indent="0" defTabSz="622300" fontAlgn="auto">
                <a:lnSpc>
                  <a:spcPct val="11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tr-T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5018 (Md.55-57)</a:t>
              </a:r>
            </a:p>
          </p:txBody>
        </p:sp>
      </p:grpSp>
      <p:sp>
        <p:nvSpPr>
          <p:cNvPr id="32" name="Düz Bağlayıcı 19">
            <a:extLst>
              <a:ext uri="{FF2B5EF4-FFF2-40B4-BE49-F238E27FC236}">
                <a16:creationId xmlns:a16="http://schemas.microsoft.com/office/drawing/2014/main" id="{076167E4-399C-43A7-BD99-B19D90D6C81C}"/>
              </a:ext>
            </a:extLst>
          </p:cNvPr>
          <p:cNvSpPr/>
          <p:nvPr/>
        </p:nvSpPr>
        <p:spPr>
          <a:xfrm>
            <a:off x="4009704" y="2742090"/>
            <a:ext cx="115534" cy="100154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001543"/>
                </a:lnTo>
                <a:lnTo>
                  <a:pt x="115534" y="1001543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3" name="Grup 32">
            <a:extLst>
              <a:ext uri="{FF2B5EF4-FFF2-40B4-BE49-F238E27FC236}">
                <a16:creationId xmlns:a16="http://schemas.microsoft.com/office/drawing/2014/main" id="{277678CE-6C5F-45F6-B905-80B3BBA32587}"/>
              </a:ext>
            </a:extLst>
          </p:cNvPr>
          <p:cNvGrpSpPr/>
          <p:nvPr/>
        </p:nvGrpSpPr>
        <p:grpSpPr>
          <a:xfrm>
            <a:off x="4125239" y="3501359"/>
            <a:ext cx="2111258" cy="484547"/>
            <a:chOff x="3740145" y="1657836"/>
            <a:chExt cx="2111258" cy="484547"/>
          </a:xfrm>
        </p:grpSpPr>
        <p:sp>
          <p:nvSpPr>
            <p:cNvPr id="34" name="Dikdörtgen: Köşeleri Yuvarlatılmış 33">
              <a:extLst>
                <a:ext uri="{FF2B5EF4-FFF2-40B4-BE49-F238E27FC236}">
                  <a16:creationId xmlns:a16="http://schemas.microsoft.com/office/drawing/2014/main" id="{90A60C56-75DD-408B-AC7C-7F6D3602BF9C}"/>
                </a:ext>
              </a:extLst>
            </p:cNvPr>
            <p:cNvSpPr/>
            <p:nvPr/>
          </p:nvSpPr>
          <p:spPr>
            <a:xfrm>
              <a:off x="3740145" y="1657836"/>
              <a:ext cx="2111258" cy="484547"/>
            </a:xfrm>
            <a:prstGeom prst="roundRect">
              <a:avLst>
                <a:gd name="adj" fmla="val 10000"/>
              </a:avLst>
            </a:prstGeom>
            <a:solidFill>
              <a:prstClr val="white">
                <a:alpha val="90000"/>
                <a:hueOff val="0"/>
                <a:satOff val="0"/>
                <a:lumOff val="0"/>
                <a:alphaOff val="0"/>
              </a:prstClr>
            </a:solidFill>
            <a:ln w="12700" cap="flat" cmpd="sng" algn="ctr">
              <a:solidFill>
                <a:srgbClr val="5B9BD5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Dikdörtgen: Köşeleri Yuvarlatılmış 21">
              <a:extLst>
                <a:ext uri="{FF2B5EF4-FFF2-40B4-BE49-F238E27FC236}">
                  <a16:creationId xmlns:a16="http://schemas.microsoft.com/office/drawing/2014/main" id="{CD2A4B46-FB2E-4AF5-AC8D-5FF47DC7EB32}"/>
                </a:ext>
              </a:extLst>
            </p:cNvPr>
            <p:cNvSpPr txBox="1"/>
            <p:nvPr/>
          </p:nvSpPr>
          <p:spPr>
            <a:xfrm>
              <a:off x="3754337" y="1672028"/>
              <a:ext cx="2082874" cy="4561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marR="0" lvl="0" indent="0" defTabSz="622300" fontAlgn="auto">
                <a:lnSpc>
                  <a:spcPct val="11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tr-T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Sayıştay Kanunu (Md.35-36)</a:t>
              </a:r>
            </a:p>
          </p:txBody>
        </p:sp>
      </p:grpSp>
      <p:sp>
        <p:nvSpPr>
          <p:cNvPr id="36" name="Düz Bağlayıcı 22">
            <a:extLst>
              <a:ext uri="{FF2B5EF4-FFF2-40B4-BE49-F238E27FC236}">
                <a16:creationId xmlns:a16="http://schemas.microsoft.com/office/drawing/2014/main" id="{73561174-54BC-4E6A-9EC1-ABD960C8AEBE}"/>
              </a:ext>
            </a:extLst>
          </p:cNvPr>
          <p:cNvSpPr/>
          <p:nvPr/>
        </p:nvSpPr>
        <p:spPr>
          <a:xfrm>
            <a:off x="4009704" y="2742090"/>
            <a:ext cx="115534" cy="163914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639145"/>
                </a:lnTo>
                <a:lnTo>
                  <a:pt x="115534" y="1639145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7" name="Grup 36">
            <a:extLst>
              <a:ext uri="{FF2B5EF4-FFF2-40B4-BE49-F238E27FC236}">
                <a16:creationId xmlns:a16="http://schemas.microsoft.com/office/drawing/2014/main" id="{0804E494-19CE-4B65-AB37-0D66591C7950}"/>
              </a:ext>
            </a:extLst>
          </p:cNvPr>
          <p:cNvGrpSpPr/>
          <p:nvPr/>
        </p:nvGrpSpPr>
        <p:grpSpPr>
          <a:xfrm>
            <a:off x="4125239" y="4138962"/>
            <a:ext cx="2124002" cy="484547"/>
            <a:chOff x="3740145" y="2295439"/>
            <a:chExt cx="2124002" cy="484547"/>
          </a:xfrm>
        </p:grpSpPr>
        <p:sp>
          <p:nvSpPr>
            <p:cNvPr id="38" name="Dikdörtgen: Köşeleri Yuvarlatılmış 37">
              <a:extLst>
                <a:ext uri="{FF2B5EF4-FFF2-40B4-BE49-F238E27FC236}">
                  <a16:creationId xmlns:a16="http://schemas.microsoft.com/office/drawing/2014/main" id="{ED6AC5F5-F375-4C46-A984-BD31CC70D222}"/>
                </a:ext>
              </a:extLst>
            </p:cNvPr>
            <p:cNvSpPr/>
            <p:nvPr/>
          </p:nvSpPr>
          <p:spPr>
            <a:xfrm>
              <a:off x="3740145" y="2295439"/>
              <a:ext cx="2124002" cy="48454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Dikdörtgen: Köşeleri Yuvarlatılmış 24">
              <a:extLst>
                <a:ext uri="{FF2B5EF4-FFF2-40B4-BE49-F238E27FC236}">
                  <a16:creationId xmlns:a16="http://schemas.microsoft.com/office/drawing/2014/main" id="{78004572-EC72-4907-9E08-8433C5E61238}"/>
                </a:ext>
              </a:extLst>
            </p:cNvPr>
            <p:cNvSpPr txBox="1"/>
            <p:nvPr/>
          </p:nvSpPr>
          <p:spPr>
            <a:xfrm>
              <a:off x="3754337" y="2309631"/>
              <a:ext cx="2095618" cy="4561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marR="0" lvl="0" indent="0" defTabSz="622300" fontAlgn="auto">
                <a:lnSpc>
                  <a:spcPct val="11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tr-T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Düzenlilik Denetim Rehberi</a:t>
              </a:r>
            </a:p>
          </p:txBody>
        </p:sp>
      </p:grpSp>
      <p:sp>
        <p:nvSpPr>
          <p:cNvPr id="40" name="Düz Bağlayıcı 25">
            <a:extLst>
              <a:ext uri="{FF2B5EF4-FFF2-40B4-BE49-F238E27FC236}">
                <a16:creationId xmlns:a16="http://schemas.microsoft.com/office/drawing/2014/main" id="{F0B3AF48-6049-4735-BD48-6240B2D8F581}"/>
              </a:ext>
            </a:extLst>
          </p:cNvPr>
          <p:cNvSpPr/>
          <p:nvPr/>
        </p:nvSpPr>
        <p:spPr>
          <a:xfrm>
            <a:off x="4009704" y="2742090"/>
            <a:ext cx="115534" cy="227674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276748"/>
                </a:lnTo>
                <a:lnTo>
                  <a:pt x="115534" y="2276748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1" name="Grup 40">
            <a:extLst>
              <a:ext uri="{FF2B5EF4-FFF2-40B4-BE49-F238E27FC236}">
                <a16:creationId xmlns:a16="http://schemas.microsoft.com/office/drawing/2014/main" id="{F62DC22E-0DA7-4E73-A957-C83A5DAAD40A}"/>
              </a:ext>
            </a:extLst>
          </p:cNvPr>
          <p:cNvGrpSpPr/>
          <p:nvPr/>
        </p:nvGrpSpPr>
        <p:grpSpPr>
          <a:xfrm>
            <a:off x="4125239" y="4776565"/>
            <a:ext cx="2483997" cy="484547"/>
            <a:chOff x="3740145" y="2933042"/>
            <a:chExt cx="2483997" cy="484547"/>
          </a:xfrm>
        </p:grpSpPr>
        <p:sp>
          <p:nvSpPr>
            <p:cNvPr id="42" name="Dikdörtgen: Köşeleri Yuvarlatılmış 41">
              <a:extLst>
                <a:ext uri="{FF2B5EF4-FFF2-40B4-BE49-F238E27FC236}">
                  <a16:creationId xmlns:a16="http://schemas.microsoft.com/office/drawing/2014/main" id="{EEF1D885-88DF-4B74-A6B0-9F9509B6F427}"/>
                </a:ext>
              </a:extLst>
            </p:cNvPr>
            <p:cNvSpPr/>
            <p:nvPr/>
          </p:nvSpPr>
          <p:spPr>
            <a:xfrm>
              <a:off x="3740145" y="2933042"/>
              <a:ext cx="2483997" cy="48454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Dikdörtgen: Köşeleri Yuvarlatılmış 27">
              <a:extLst>
                <a:ext uri="{FF2B5EF4-FFF2-40B4-BE49-F238E27FC236}">
                  <a16:creationId xmlns:a16="http://schemas.microsoft.com/office/drawing/2014/main" id="{0AB45174-1376-4162-9B30-DCEA039927F5}"/>
                </a:ext>
              </a:extLst>
            </p:cNvPr>
            <p:cNvSpPr txBox="1"/>
            <p:nvPr/>
          </p:nvSpPr>
          <p:spPr>
            <a:xfrm>
              <a:off x="3754337" y="2947234"/>
              <a:ext cx="2455613" cy="4561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marL="0" marR="0" lvl="0" indent="0" algn="l" defTabSz="6223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tr-T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İç Kontrol ve Ön Mali Kontrole İlişkin Usul ve Esaslar </a:t>
              </a:r>
            </a:p>
          </p:txBody>
        </p:sp>
      </p:grpSp>
      <p:sp>
        <p:nvSpPr>
          <p:cNvPr id="44" name="Düz Bağlayıcı 28">
            <a:extLst>
              <a:ext uri="{FF2B5EF4-FFF2-40B4-BE49-F238E27FC236}">
                <a16:creationId xmlns:a16="http://schemas.microsoft.com/office/drawing/2014/main" id="{74482FB0-63BB-47B3-9A93-3E92A9C861E6}"/>
              </a:ext>
            </a:extLst>
          </p:cNvPr>
          <p:cNvSpPr/>
          <p:nvPr/>
        </p:nvSpPr>
        <p:spPr>
          <a:xfrm>
            <a:off x="4009704" y="2742090"/>
            <a:ext cx="115534" cy="291435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914351"/>
                </a:lnTo>
                <a:lnTo>
                  <a:pt x="115534" y="2914351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5" name="Grup 44">
            <a:extLst>
              <a:ext uri="{FF2B5EF4-FFF2-40B4-BE49-F238E27FC236}">
                <a16:creationId xmlns:a16="http://schemas.microsoft.com/office/drawing/2014/main" id="{E9A08E8D-C8CE-4815-8EC5-A7D8B862212E}"/>
              </a:ext>
            </a:extLst>
          </p:cNvPr>
          <p:cNvGrpSpPr/>
          <p:nvPr/>
        </p:nvGrpSpPr>
        <p:grpSpPr>
          <a:xfrm>
            <a:off x="4125239" y="5414168"/>
            <a:ext cx="2483997" cy="484547"/>
            <a:chOff x="3740145" y="3570645"/>
            <a:chExt cx="2483997" cy="484547"/>
          </a:xfrm>
        </p:grpSpPr>
        <p:sp>
          <p:nvSpPr>
            <p:cNvPr id="46" name="Dikdörtgen: Köşeleri Yuvarlatılmış 45">
              <a:extLst>
                <a:ext uri="{FF2B5EF4-FFF2-40B4-BE49-F238E27FC236}">
                  <a16:creationId xmlns:a16="http://schemas.microsoft.com/office/drawing/2014/main" id="{57CB0CE4-A03A-4432-979E-AB2FFFFE3F2B}"/>
                </a:ext>
              </a:extLst>
            </p:cNvPr>
            <p:cNvSpPr/>
            <p:nvPr/>
          </p:nvSpPr>
          <p:spPr>
            <a:xfrm>
              <a:off x="3740145" y="3570645"/>
              <a:ext cx="2483997" cy="48454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Dikdörtgen: Köşeleri Yuvarlatılmış 30">
              <a:extLst>
                <a:ext uri="{FF2B5EF4-FFF2-40B4-BE49-F238E27FC236}">
                  <a16:creationId xmlns:a16="http://schemas.microsoft.com/office/drawing/2014/main" id="{81D978F6-D005-40BC-8B32-7F71B98734E7}"/>
                </a:ext>
              </a:extLst>
            </p:cNvPr>
            <p:cNvSpPr txBox="1"/>
            <p:nvPr/>
          </p:nvSpPr>
          <p:spPr>
            <a:xfrm>
              <a:off x="3754337" y="3584837"/>
              <a:ext cx="2455613" cy="4561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marR="0" lvl="0" indent="0" defTabSz="622300" fontAlgn="auto">
                <a:lnSpc>
                  <a:spcPct val="11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tr-T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İç Kontrol Standartları Tebliği</a:t>
              </a:r>
            </a:p>
          </p:txBody>
        </p:sp>
      </p:grpSp>
      <p:sp>
        <p:nvSpPr>
          <p:cNvPr id="48" name="Düz Bağlayıcı 31">
            <a:extLst>
              <a:ext uri="{FF2B5EF4-FFF2-40B4-BE49-F238E27FC236}">
                <a16:creationId xmlns:a16="http://schemas.microsoft.com/office/drawing/2014/main" id="{657F84BB-1C12-490A-9A5C-520748E4DFE4}"/>
              </a:ext>
            </a:extLst>
          </p:cNvPr>
          <p:cNvSpPr/>
          <p:nvPr/>
        </p:nvSpPr>
        <p:spPr>
          <a:xfrm>
            <a:off x="4009704" y="2742090"/>
            <a:ext cx="115534" cy="355195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551954"/>
                </a:lnTo>
                <a:lnTo>
                  <a:pt x="115534" y="3551954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9" name="Grup 48">
            <a:extLst>
              <a:ext uri="{FF2B5EF4-FFF2-40B4-BE49-F238E27FC236}">
                <a16:creationId xmlns:a16="http://schemas.microsoft.com/office/drawing/2014/main" id="{1A346C6D-D0F4-4765-B3F5-21AF2ADD22BC}"/>
              </a:ext>
            </a:extLst>
          </p:cNvPr>
          <p:cNvGrpSpPr/>
          <p:nvPr/>
        </p:nvGrpSpPr>
        <p:grpSpPr>
          <a:xfrm>
            <a:off x="4125239" y="6051771"/>
            <a:ext cx="2483997" cy="484547"/>
            <a:chOff x="3740145" y="4208248"/>
            <a:chExt cx="2483997" cy="484547"/>
          </a:xfrm>
        </p:grpSpPr>
        <p:sp>
          <p:nvSpPr>
            <p:cNvPr id="50" name="Dikdörtgen: Köşeleri Yuvarlatılmış 49">
              <a:extLst>
                <a:ext uri="{FF2B5EF4-FFF2-40B4-BE49-F238E27FC236}">
                  <a16:creationId xmlns:a16="http://schemas.microsoft.com/office/drawing/2014/main" id="{F7C5DD34-806A-456D-A3FF-9BBAF24F745B}"/>
                </a:ext>
              </a:extLst>
            </p:cNvPr>
            <p:cNvSpPr/>
            <p:nvPr/>
          </p:nvSpPr>
          <p:spPr>
            <a:xfrm>
              <a:off x="3740145" y="4208248"/>
              <a:ext cx="2483997" cy="48454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1" name="Dikdörtgen: Köşeleri Yuvarlatılmış 33">
              <a:extLst>
                <a:ext uri="{FF2B5EF4-FFF2-40B4-BE49-F238E27FC236}">
                  <a16:creationId xmlns:a16="http://schemas.microsoft.com/office/drawing/2014/main" id="{92E230E1-BF28-4245-BC00-37CC244B017C}"/>
                </a:ext>
              </a:extLst>
            </p:cNvPr>
            <p:cNvSpPr txBox="1"/>
            <p:nvPr/>
          </p:nvSpPr>
          <p:spPr>
            <a:xfrm>
              <a:off x="3754337" y="4222440"/>
              <a:ext cx="2455613" cy="4561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marR="0" lvl="0" indent="0" defTabSz="622300" fontAlgn="auto">
                <a:lnSpc>
                  <a:spcPct val="11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tr-T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SGB Çalışma Yönetmeliği (Md.28)</a:t>
              </a:r>
            </a:p>
          </p:txBody>
        </p:sp>
      </p:grpSp>
      <p:grpSp>
        <p:nvGrpSpPr>
          <p:cNvPr id="52" name="Grup 51">
            <a:extLst>
              <a:ext uri="{FF2B5EF4-FFF2-40B4-BE49-F238E27FC236}">
                <a16:creationId xmlns:a16="http://schemas.microsoft.com/office/drawing/2014/main" id="{620948F0-8A1E-4774-8B26-CE9DEA89186A}"/>
              </a:ext>
            </a:extLst>
          </p:cNvPr>
          <p:cNvGrpSpPr/>
          <p:nvPr/>
        </p:nvGrpSpPr>
        <p:grpSpPr>
          <a:xfrm>
            <a:off x="6404356" y="2155387"/>
            <a:ext cx="2746982" cy="586702"/>
            <a:chOff x="6019262" y="311864"/>
            <a:chExt cx="2746982" cy="586702"/>
          </a:xfrm>
        </p:grpSpPr>
        <p:sp>
          <p:nvSpPr>
            <p:cNvPr id="53" name="Dikdörtgen: Köşeleri Yuvarlatılmış 52">
              <a:extLst>
                <a:ext uri="{FF2B5EF4-FFF2-40B4-BE49-F238E27FC236}">
                  <a16:creationId xmlns:a16="http://schemas.microsoft.com/office/drawing/2014/main" id="{438AE155-B9A8-4DED-9ABD-A243132B7B42}"/>
                </a:ext>
              </a:extLst>
            </p:cNvPr>
            <p:cNvSpPr/>
            <p:nvPr/>
          </p:nvSpPr>
          <p:spPr>
            <a:xfrm>
              <a:off x="6019262" y="311864"/>
              <a:ext cx="2746982" cy="586702"/>
            </a:xfrm>
            <a:prstGeom prst="roundRect">
              <a:avLst>
                <a:gd name="adj" fmla="val 10000"/>
              </a:avLst>
            </a:prstGeom>
            <a:solidFill>
              <a:srgbClr val="44546A"/>
            </a:solidFill>
            <a:ln w="12700" cap="flat" cmpd="sng" algn="ctr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4" name="Dikdörtgen: Köşeleri Yuvarlatılmış 35">
              <a:extLst>
                <a:ext uri="{FF2B5EF4-FFF2-40B4-BE49-F238E27FC236}">
                  <a16:creationId xmlns:a16="http://schemas.microsoft.com/office/drawing/2014/main" id="{06EF78E7-9742-4BD7-8F15-42A132E8E655}"/>
                </a:ext>
              </a:extLst>
            </p:cNvPr>
            <p:cNvSpPr txBox="1"/>
            <p:nvPr/>
          </p:nvSpPr>
          <p:spPr>
            <a:xfrm>
              <a:off x="6036446" y="329048"/>
              <a:ext cx="2712614" cy="5523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marL="0" marR="0" lvl="0" indent="0" algn="ctr" defTabSz="6223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Hazine ve Maliye Bakanlığınca Düzenlenen Mevzuat</a:t>
              </a:r>
            </a:p>
          </p:txBody>
        </p:sp>
      </p:grpSp>
      <p:sp>
        <p:nvSpPr>
          <p:cNvPr id="55" name="Düz Bağlayıcı 36">
            <a:extLst>
              <a:ext uri="{FF2B5EF4-FFF2-40B4-BE49-F238E27FC236}">
                <a16:creationId xmlns:a16="http://schemas.microsoft.com/office/drawing/2014/main" id="{35C6E555-88D7-4B14-AEED-FC39497B9400}"/>
              </a:ext>
            </a:extLst>
          </p:cNvPr>
          <p:cNvSpPr/>
          <p:nvPr/>
        </p:nvSpPr>
        <p:spPr>
          <a:xfrm>
            <a:off x="6679054" y="2742090"/>
            <a:ext cx="170755" cy="36394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63940"/>
                </a:lnTo>
                <a:lnTo>
                  <a:pt x="170755" y="36394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6" name="Grup 55">
            <a:extLst>
              <a:ext uri="{FF2B5EF4-FFF2-40B4-BE49-F238E27FC236}">
                <a16:creationId xmlns:a16="http://schemas.microsoft.com/office/drawing/2014/main" id="{18E8C861-ED21-4863-8654-755829D5A242}"/>
              </a:ext>
            </a:extLst>
          </p:cNvPr>
          <p:cNvGrpSpPr/>
          <p:nvPr/>
        </p:nvGrpSpPr>
        <p:grpSpPr>
          <a:xfrm>
            <a:off x="6849809" y="2863757"/>
            <a:ext cx="2088003" cy="484547"/>
            <a:chOff x="6464715" y="1020234"/>
            <a:chExt cx="2088003" cy="484547"/>
          </a:xfrm>
        </p:grpSpPr>
        <p:sp>
          <p:nvSpPr>
            <p:cNvPr id="57" name="Dikdörtgen: Köşeleri Yuvarlatılmış 56">
              <a:extLst>
                <a:ext uri="{FF2B5EF4-FFF2-40B4-BE49-F238E27FC236}">
                  <a16:creationId xmlns:a16="http://schemas.microsoft.com/office/drawing/2014/main" id="{16C179EB-FB46-4C03-948C-0DAAB66768F4}"/>
                </a:ext>
              </a:extLst>
            </p:cNvPr>
            <p:cNvSpPr/>
            <p:nvPr/>
          </p:nvSpPr>
          <p:spPr>
            <a:xfrm>
              <a:off x="6464715" y="1020234"/>
              <a:ext cx="2088003" cy="48454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8" name="Dikdörtgen: Köşeleri Yuvarlatılmış 38">
              <a:extLst>
                <a:ext uri="{FF2B5EF4-FFF2-40B4-BE49-F238E27FC236}">
                  <a16:creationId xmlns:a16="http://schemas.microsoft.com/office/drawing/2014/main" id="{98028A17-3FF0-4053-ABC2-7B3EB2FD99A5}"/>
                </a:ext>
              </a:extLst>
            </p:cNvPr>
            <p:cNvSpPr txBox="1"/>
            <p:nvPr/>
          </p:nvSpPr>
          <p:spPr>
            <a:xfrm>
              <a:off x="6478907" y="1034426"/>
              <a:ext cx="2059619" cy="4561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marR="0" lvl="0" indent="0" defTabSz="622300" fontAlgn="auto">
                <a:lnSpc>
                  <a:spcPct val="11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tr-T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İç Kontrol Uyum Eylem Planı Rehberi</a:t>
              </a:r>
            </a:p>
          </p:txBody>
        </p:sp>
      </p:grpSp>
      <p:sp>
        <p:nvSpPr>
          <p:cNvPr id="59" name="Düz Bağlayıcı 39">
            <a:extLst>
              <a:ext uri="{FF2B5EF4-FFF2-40B4-BE49-F238E27FC236}">
                <a16:creationId xmlns:a16="http://schemas.microsoft.com/office/drawing/2014/main" id="{95C04B21-EE05-43B8-AA9A-11ECF2C616EC}"/>
              </a:ext>
            </a:extLst>
          </p:cNvPr>
          <p:cNvSpPr/>
          <p:nvPr/>
        </p:nvSpPr>
        <p:spPr>
          <a:xfrm>
            <a:off x="6679054" y="2742090"/>
            <a:ext cx="170755" cy="100154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001543"/>
                </a:lnTo>
                <a:lnTo>
                  <a:pt x="170755" y="1001543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0" name="Grup 59">
            <a:extLst>
              <a:ext uri="{FF2B5EF4-FFF2-40B4-BE49-F238E27FC236}">
                <a16:creationId xmlns:a16="http://schemas.microsoft.com/office/drawing/2014/main" id="{3880CC13-3B4C-486C-902F-C5D7C8690AE5}"/>
              </a:ext>
            </a:extLst>
          </p:cNvPr>
          <p:cNvGrpSpPr/>
          <p:nvPr/>
        </p:nvGrpSpPr>
        <p:grpSpPr>
          <a:xfrm>
            <a:off x="6849809" y="3501359"/>
            <a:ext cx="2088003" cy="484547"/>
            <a:chOff x="6464715" y="1657836"/>
            <a:chExt cx="2088003" cy="484547"/>
          </a:xfrm>
        </p:grpSpPr>
        <p:sp>
          <p:nvSpPr>
            <p:cNvPr id="61" name="Dikdörtgen: Köşeleri Yuvarlatılmış 60">
              <a:extLst>
                <a:ext uri="{FF2B5EF4-FFF2-40B4-BE49-F238E27FC236}">
                  <a16:creationId xmlns:a16="http://schemas.microsoft.com/office/drawing/2014/main" id="{81608780-F4EB-47FF-AF34-8471F7686C6A}"/>
                </a:ext>
              </a:extLst>
            </p:cNvPr>
            <p:cNvSpPr/>
            <p:nvPr/>
          </p:nvSpPr>
          <p:spPr>
            <a:xfrm>
              <a:off x="6464715" y="1657836"/>
              <a:ext cx="2088003" cy="48454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2" name="Dikdörtgen: Köşeleri Yuvarlatılmış 41">
              <a:extLst>
                <a:ext uri="{FF2B5EF4-FFF2-40B4-BE49-F238E27FC236}">
                  <a16:creationId xmlns:a16="http://schemas.microsoft.com/office/drawing/2014/main" id="{AAC19C83-0610-4095-8C75-AA132C679092}"/>
                </a:ext>
              </a:extLst>
            </p:cNvPr>
            <p:cNvSpPr txBox="1"/>
            <p:nvPr/>
          </p:nvSpPr>
          <p:spPr>
            <a:xfrm>
              <a:off x="6478907" y="1672028"/>
              <a:ext cx="2059619" cy="4561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marR="0" lvl="0" indent="0" defTabSz="622300" fontAlgn="auto">
                <a:lnSpc>
                  <a:spcPct val="11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tr-T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İç Kontrol Genelgesi</a:t>
              </a:r>
            </a:p>
          </p:txBody>
        </p:sp>
      </p:grpSp>
      <p:sp>
        <p:nvSpPr>
          <p:cNvPr id="63" name="Düz Bağlayıcı 42">
            <a:extLst>
              <a:ext uri="{FF2B5EF4-FFF2-40B4-BE49-F238E27FC236}">
                <a16:creationId xmlns:a16="http://schemas.microsoft.com/office/drawing/2014/main" id="{4C3FCF13-B4C1-47BE-8445-08161F25AEDC}"/>
              </a:ext>
            </a:extLst>
          </p:cNvPr>
          <p:cNvSpPr/>
          <p:nvPr/>
        </p:nvSpPr>
        <p:spPr>
          <a:xfrm>
            <a:off x="6679054" y="2742090"/>
            <a:ext cx="170755" cy="163914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639145"/>
                </a:lnTo>
                <a:lnTo>
                  <a:pt x="170755" y="1639145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4" name="Grup 63">
            <a:extLst>
              <a:ext uri="{FF2B5EF4-FFF2-40B4-BE49-F238E27FC236}">
                <a16:creationId xmlns:a16="http://schemas.microsoft.com/office/drawing/2014/main" id="{C0557FCE-35A5-4790-A732-64BF1902014A}"/>
              </a:ext>
            </a:extLst>
          </p:cNvPr>
          <p:cNvGrpSpPr/>
          <p:nvPr/>
        </p:nvGrpSpPr>
        <p:grpSpPr>
          <a:xfrm>
            <a:off x="6849809" y="4138962"/>
            <a:ext cx="2088003" cy="484547"/>
            <a:chOff x="6464715" y="2295439"/>
            <a:chExt cx="2088003" cy="484547"/>
          </a:xfrm>
        </p:grpSpPr>
        <p:sp>
          <p:nvSpPr>
            <p:cNvPr id="65" name="Dikdörtgen: Köşeleri Yuvarlatılmış 64">
              <a:extLst>
                <a:ext uri="{FF2B5EF4-FFF2-40B4-BE49-F238E27FC236}">
                  <a16:creationId xmlns:a16="http://schemas.microsoft.com/office/drawing/2014/main" id="{8AC385E4-608A-4E4C-B9FF-79AEA8F6FD8B}"/>
                </a:ext>
              </a:extLst>
            </p:cNvPr>
            <p:cNvSpPr/>
            <p:nvPr/>
          </p:nvSpPr>
          <p:spPr>
            <a:xfrm>
              <a:off x="6464715" y="2295439"/>
              <a:ext cx="2088003" cy="48454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6" name="Dikdörtgen: Köşeleri Yuvarlatılmış 44">
              <a:extLst>
                <a:ext uri="{FF2B5EF4-FFF2-40B4-BE49-F238E27FC236}">
                  <a16:creationId xmlns:a16="http://schemas.microsoft.com/office/drawing/2014/main" id="{23C9D787-21B0-4F68-BA08-0E8689DCF758}"/>
                </a:ext>
              </a:extLst>
            </p:cNvPr>
            <p:cNvSpPr txBox="1"/>
            <p:nvPr/>
          </p:nvSpPr>
          <p:spPr>
            <a:xfrm>
              <a:off x="6478907" y="2309631"/>
              <a:ext cx="2059619" cy="4561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marR="0" lvl="0" indent="0" defTabSz="622300" fontAlgn="auto">
                <a:lnSpc>
                  <a:spcPct val="11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tr-T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İç Kontrol Rehberi</a:t>
              </a:r>
            </a:p>
          </p:txBody>
        </p:sp>
      </p:grpSp>
      <p:grpSp>
        <p:nvGrpSpPr>
          <p:cNvPr id="67" name="Grup 66">
            <a:extLst>
              <a:ext uri="{FF2B5EF4-FFF2-40B4-BE49-F238E27FC236}">
                <a16:creationId xmlns:a16="http://schemas.microsoft.com/office/drawing/2014/main" id="{9B4146D2-5506-49D0-BCCB-A15A05B4B3F9}"/>
              </a:ext>
            </a:extLst>
          </p:cNvPr>
          <p:cNvGrpSpPr/>
          <p:nvPr/>
        </p:nvGrpSpPr>
        <p:grpSpPr>
          <a:xfrm>
            <a:off x="9399765" y="2155387"/>
            <a:ext cx="2420155" cy="586702"/>
            <a:chOff x="9014671" y="311864"/>
            <a:chExt cx="2420155" cy="586702"/>
          </a:xfrm>
        </p:grpSpPr>
        <p:sp>
          <p:nvSpPr>
            <p:cNvPr id="68" name="Dikdörtgen: Köşeleri Yuvarlatılmış 67">
              <a:extLst>
                <a:ext uri="{FF2B5EF4-FFF2-40B4-BE49-F238E27FC236}">
                  <a16:creationId xmlns:a16="http://schemas.microsoft.com/office/drawing/2014/main" id="{9E3A1DB9-0927-4F91-A7E9-179B2B58DBC7}"/>
                </a:ext>
              </a:extLst>
            </p:cNvPr>
            <p:cNvSpPr/>
            <p:nvPr/>
          </p:nvSpPr>
          <p:spPr>
            <a:xfrm>
              <a:off x="9014671" y="311864"/>
              <a:ext cx="2420155" cy="586702"/>
            </a:xfrm>
            <a:prstGeom prst="roundRect">
              <a:avLst>
                <a:gd name="adj" fmla="val 10000"/>
              </a:avLst>
            </a:prstGeom>
            <a:solidFill>
              <a:srgbClr val="44546A"/>
            </a:solidFill>
            <a:ln w="12700" cap="flat" cmpd="sng" algn="ctr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9" name="Dikdörtgen: Köşeleri Yuvarlatılmış 46">
              <a:extLst>
                <a:ext uri="{FF2B5EF4-FFF2-40B4-BE49-F238E27FC236}">
                  <a16:creationId xmlns:a16="http://schemas.microsoft.com/office/drawing/2014/main" id="{36F137C9-E0A7-405F-859C-469A888B814F}"/>
                </a:ext>
              </a:extLst>
            </p:cNvPr>
            <p:cNvSpPr txBox="1"/>
            <p:nvPr/>
          </p:nvSpPr>
          <p:spPr>
            <a:xfrm>
              <a:off x="9031855" y="329048"/>
              <a:ext cx="2385787" cy="5523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TOB Düzenlenen Mevzuat</a:t>
              </a:r>
            </a:p>
          </p:txBody>
        </p:sp>
      </p:grpSp>
      <p:sp>
        <p:nvSpPr>
          <p:cNvPr id="70" name="Düz Bağlayıcı 47">
            <a:extLst>
              <a:ext uri="{FF2B5EF4-FFF2-40B4-BE49-F238E27FC236}">
                <a16:creationId xmlns:a16="http://schemas.microsoft.com/office/drawing/2014/main" id="{8D72AACF-2C93-44D7-9FB9-4E15167A423E}"/>
              </a:ext>
            </a:extLst>
          </p:cNvPr>
          <p:cNvSpPr/>
          <p:nvPr/>
        </p:nvSpPr>
        <p:spPr>
          <a:xfrm>
            <a:off x="9641781" y="2742090"/>
            <a:ext cx="144378" cy="36394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63940"/>
                </a:lnTo>
                <a:lnTo>
                  <a:pt x="144378" y="36394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1" name="Grup 70">
            <a:extLst>
              <a:ext uri="{FF2B5EF4-FFF2-40B4-BE49-F238E27FC236}">
                <a16:creationId xmlns:a16="http://schemas.microsoft.com/office/drawing/2014/main" id="{D747AAEA-187E-45B8-BA7F-C1FBAB76B2B1}"/>
              </a:ext>
            </a:extLst>
          </p:cNvPr>
          <p:cNvGrpSpPr/>
          <p:nvPr/>
        </p:nvGrpSpPr>
        <p:grpSpPr>
          <a:xfrm>
            <a:off x="9786159" y="2863757"/>
            <a:ext cx="2033080" cy="484547"/>
            <a:chOff x="9401065" y="1020234"/>
            <a:chExt cx="2033080" cy="484547"/>
          </a:xfrm>
        </p:grpSpPr>
        <p:sp>
          <p:nvSpPr>
            <p:cNvPr id="72" name="Dikdörtgen: Köşeleri Yuvarlatılmış 71">
              <a:extLst>
                <a:ext uri="{FF2B5EF4-FFF2-40B4-BE49-F238E27FC236}">
                  <a16:creationId xmlns:a16="http://schemas.microsoft.com/office/drawing/2014/main" id="{8092B2B6-0A23-435B-93C5-7C557403779E}"/>
                </a:ext>
              </a:extLst>
            </p:cNvPr>
            <p:cNvSpPr/>
            <p:nvPr/>
          </p:nvSpPr>
          <p:spPr>
            <a:xfrm>
              <a:off x="9401065" y="1020234"/>
              <a:ext cx="2033080" cy="48454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3" name="Dikdörtgen: Köşeleri Yuvarlatılmış 49">
              <a:extLst>
                <a:ext uri="{FF2B5EF4-FFF2-40B4-BE49-F238E27FC236}">
                  <a16:creationId xmlns:a16="http://schemas.microsoft.com/office/drawing/2014/main" id="{F28309B6-7FEB-478A-8B40-790C96488397}"/>
                </a:ext>
              </a:extLst>
            </p:cNvPr>
            <p:cNvSpPr txBox="1"/>
            <p:nvPr/>
          </p:nvSpPr>
          <p:spPr>
            <a:xfrm>
              <a:off x="9415257" y="1034426"/>
              <a:ext cx="2004696" cy="4561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marR="0" lvl="0" indent="0" defTabSz="622300" fontAlgn="auto">
                <a:lnSpc>
                  <a:spcPct val="11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tr-T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İç Kontrol Uyum Eylem Planı</a:t>
              </a:r>
            </a:p>
          </p:txBody>
        </p:sp>
      </p:grpSp>
      <p:sp>
        <p:nvSpPr>
          <p:cNvPr id="74" name="Düz Bağlayıcı 50">
            <a:extLst>
              <a:ext uri="{FF2B5EF4-FFF2-40B4-BE49-F238E27FC236}">
                <a16:creationId xmlns:a16="http://schemas.microsoft.com/office/drawing/2014/main" id="{D7CA4BCC-F621-4637-B0C0-048BDB382900}"/>
              </a:ext>
            </a:extLst>
          </p:cNvPr>
          <p:cNvSpPr/>
          <p:nvPr/>
        </p:nvSpPr>
        <p:spPr>
          <a:xfrm>
            <a:off x="9641781" y="2742090"/>
            <a:ext cx="144378" cy="100154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001543"/>
                </a:lnTo>
                <a:lnTo>
                  <a:pt x="144378" y="1001543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5" name="Grup 74">
            <a:extLst>
              <a:ext uri="{FF2B5EF4-FFF2-40B4-BE49-F238E27FC236}">
                <a16:creationId xmlns:a16="http://schemas.microsoft.com/office/drawing/2014/main" id="{1CF1944D-77C4-443E-B377-781585223D22}"/>
              </a:ext>
            </a:extLst>
          </p:cNvPr>
          <p:cNvGrpSpPr/>
          <p:nvPr/>
        </p:nvGrpSpPr>
        <p:grpSpPr>
          <a:xfrm>
            <a:off x="9786159" y="3501359"/>
            <a:ext cx="2033080" cy="484547"/>
            <a:chOff x="9401065" y="1657836"/>
            <a:chExt cx="2033080" cy="484547"/>
          </a:xfrm>
        </p:grpSpPr>
        <p:sp>
          <p:nvSpPr>
            <p:cNvPr id="76" name="Dikdörtgen: Köşeleri Yuvarlatılmış 75">
              <a:extLst>
                <a:ext uri="{FF2B5EF4-FFF2-40B4-BE49-F238E27FC236}">
                  <a16:creationId xmlns:a16="http://schemas.microsoft.com/office/drawing/2014/main" id="{B90EE824-5ADD-4275-8604-AC8EE0029AE5}"/>
                </a:ext>
              </a:extLst>
            </p:cNvPr>
            <p:cNvSpPr/>
            <p:nvPr/>
          </p:nvSpPr>
          <p:spPr>
            <a:xfrm>
              <a:off x="9401065" y="1657836"/>
              <a:ext cx="2033080" cy="48454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7" name="Dikdörtgen: Köşeleri Yuvarlatılmış 52">
              <a:extLst>
                <a:ext uri="{FF2B5EF4-FFF2-40B4-BE49-F238E27FC236}">
                  <a16:creationId xmlns:a16="http://schemas.microsoft.com/office/drawing/2014/main" id="{3F57666F-39B0-4633-9A3C-513E26ADC8EB}"/>
                </a:ext>
              </a:extLst>
            </p:cNvPr>
            <p:cNvSpPr txBox="1"/>
            <p:nvPr/>
          </p:nvSpPr>
          <p:spPr>
            <a:xfrm>
              <a:off x="9415257" y="1672028"/>
              <a:ext cx="2004696" cy="4561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marR="0" lvl="0" indent="0" defTabSz="622300" fontAlgn="auto">
                <a:lnSpc>
                  <a:spcPct val="11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tr-T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Risk Yönergesi</a:t>
              </a:r>
            </a:p>
          </p:txBody>
        </p:sp>
      </p:grpSp>
      <p:sp>
        <p:nvSpPr>
          <p:cNvPr id="78" name="Düz Bağlayıcı 53">
            <a:extLst>
              <a:ext uri="{FF2B5EF4-FFF2-40B4-BE49-F238E27FC236}">
                <a16:creationId xmlns:a16="http://schemas.microsoft.com/office/drawing/2014/main" id="{07213197-0188-4C46-9656-198AE1F6586B}"/>
              </a:ext>
            </a:extLst>
          </p:cNvPr>
          <p:cNvSpPr/>
          <p:nvPr/>
        </p:nvSpPr>
        <p:spPr>
          <a:xfrm>
            <a:off x="9641781" y="2742090"/>
            <a:ext cx="144378" cy="163914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639145"/>
                </a:lnTo>
                <a:lnTo>
                  <a:pt x="144378" y="1639145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9" name="Grup 78">
            <a:extLst>
              <a:ext uri="{FF2B5EF4-FFF2-40B4-BE49-F238E27FC236}">
                <a16:creationId xmlns:a16="http://schemas.microsoft.com/office/drawing/2014/main" id="{8BCCF1E6-618F-4362-AD90-B6C26110F144}"/>
              </a:ext>
            </a:extLst>
          </p:cNvPr>
          <p:cNvGrpSpPr/>
          <p:nvPr/>
        </p:nvGrpSpPr>
        <p:grpSpPr>
          <a:xfrm>
            <a:off x="9786159" y="4138962"/>
            <a:ext cx="2033080" cy="484547"/>
            <a:chOff x="9401065" y="2295439"/>
            <a:chExt cx="2033080" cy="484547"/>
          </a:xfrm>
        </p:grpSpPr>
        <p:sp>
          <p:nvSpPr>
            <p:cNvPr id="80" name="Dikdörtgen: Köşeleri Yuvarlatılmış 79">
              <a:extLst>
                <a:ext uri="{FF2B5EF4-FFF2-40B4-BE49-F238E27FC236}">
                  <a16:creationId xmlns:a16="http://schemas.microsoft.com/office/drawing/2014/main" id="{09B769AE-7046-4DD9-B679-C99FDA123882}"/>
                </a:ext>
              </a:extLst>
            </p:cNvPr>
            <p:cNvSpPr/>
            <p:nvPr/>
          </p:nvSpPr>
          <p:spPr>
            <a:xfrm>
              <a:off x="9401065" y="2295439"/>
              <a:ext cx="2033080" cy="48454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1" name="Dikdörtgen: Köşeleri Yuvarlatılmış 55">
              <a:extLst>
                <a:ext uri="{FF2B5EF4-FFF2-40B4-BE49-F238E27FC236}">
                  <a16:creationId xmlns:a16="http://schemas.microsoft.com/office/drawing/2014/main" id="{388EC059-07B6-4370-9B39-E3D4AB9C5EE5}"/>
                </a:ext>
              </a:extLst>
            </p:cNvPr>
            <p:cNvSpPr txBox="1"/>
            <p:nvPr/>
          </p:nvSpPr>
          <p:spPr>
            <a:xfrm>
              <a:off x="9415257" y="2309631"/>
              <a:ext cx="2004696" cy="4561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marR="0" lvl="0" indent="0" defTabSz="622300" fontAlgn="auto">
                <a:lnSpc>
                  <a:spcPct val="11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tr-T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Süreç Yönergesi</a:t>
              </a:r>
            </a:p>
          </p:txBody>
        </p:sp>
      </p:grp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E5780E2-8B81-4D66-A239-4CA7A84C4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FAB5-A7FD-1449-A894-0CD1DD47C74C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070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İçerik Yer Tutucusu 4">
            <a:extLst>
              <a:ext uri="{FF2B5EF4-FFF2-40B4-BE49-F238E27FC236}">
                <a16:creationId xmlns:a16="http://schemas.microsoft.com/office/drawing/2014/main" id="{D428725F-4C9F-4D99-86D8-3CC1BF8050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08"/>
          <a:stretch/>
        </p:blipFill>
        <p:spPr>
          <a:xfrm>
            <a:off x="0" y="0"/>
            <a:ext cx="12192000" cy="6356838"/>
          </a:xfrm>
          <a:prstGeom prst="rect">
            <a:avLst/>
          </a:prstGeom>
        </p:spPr>
      </p:pic>
      <p:sp>
        <p:nvSpPr>
          <p:cNvPr id="12" name="Unvan 1">
            <a:extLst>
              <a:ext uri="{FF2B5EF4-FFF2-40B4-BE49-F238E27FC236}">
                <a16:creationId xmlns:a16="http://schemas.microsoft.com/office/drawing/2014/main" id="{DDEE6249-D533-430E-A1BB-426607129D9D}"/>
              </a:ext>
            </a:extLst>
          </p:cNvPr>
          <p:cNvSpPr txBox="1">
            <a:spLocks/>
          </p:cNvSpPr>
          <p:nvPr/>
        </p:nvSpPr>
        <p:spPr>
          <a:xfrm>
            <a:off x="-8795" y="1420146"/>
            <a:ext cx="12191999" cy="546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	AKTÖRLERİN SORUMLULUKLARI</a:t>
            </a:r>
          </a:p>
        </p:txBody>
      </p:sp>
      <p:cxnSp>
        <p:nvCxnSpPr>
          <p:cNvPr id="14" name="Düz Bağlayıcı 13">
            <a:extLst>
              <a:ext uri="{FF2B5EF4-FFF2-40B4-BE49-F238E27FC236}">
                <a16:creationId xmlns:a16="http://schemas.microsoft.com/office/drawing/2014/main" id="{BC705FEA-4F2A-40FB-B396-8DF9F633F475}"/>
              </a:ext>
            </a:extLst>
          </p:cNvPr>
          <p:cNvCxnSpPr>
            <a:cxnSpLocks/>
          </p:cNvCxnSpPr>
          <p:nvPr/>
        </p:nvCxnSpPr>
        <p:spPr>
          <a:xfrm>
            <a:off x="852054" y="1958253"/>
            <a:ext cx="5220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yagram 5">
            <a:extLst>
              <a:ext uri="{FF2B5EF4-FFF2-40B4-BE49-F238E27FC236}">
                <a16:creationId xmlns:a16="http://schemas.microsoft.com/office/drawing/2014/main" id="{A1A5DBDA-F0FD-4BAD-9464-2B98C9B459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2994486"/>
              </p:ext>
            </p:extLst>
          </p:nvPr>
        </p:nvGraphicFramePr>
        <p:xfrm>
          <a:off x="1236697" y="2171206"/>
          <a:ext cx="9670714" cy="2162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yagram 6">
            <a:extLst>
              <a:ext uri="{FF2B5EF4-FFF2-40B4-BE49-F238E27FC236}">
                <a16:creationId xmlns:a16="http://schemas.microsoft.com/office/drawing/2014/main" id="{942A2A27-B52F-41FF-9069-3D9CCA6ADA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6650768"/>
              </p:ext>
            </p:extLst>
          </p:nvPr>
        </p:nvGraphicFramePr>
        <p:xfrm>
          <a:off x="1236697" y="4517158"/>
          <a:ext cx="9670713" cy="190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393E18C-7E01-4D96-9ADC-A79A9409F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FAB5-A7FD-1449-A894-0CD1DD47C74C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3930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İçerik Yer Tutucusu 4">
            <a:extLst>
              <a:ext uri="{FF2B5EF4-FFF2-40B4-BE49-F238E27FC236}">
                <a16:creationId xmlns:a16="http://schemas.microsoft.com/office/drawing/2014/main" id="{D428725F-4C9F-4D99-86D8-3CC1BF8050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08"/>
          <a:stretch/>
        </p:blipFill>
        <p:spPr>
          <a:xfrm>
            <a:off x="0" y="0"/>
            <a:ext cx="12192000" cy="6356838"/>
          </a:xfrm>
          <a:prstGeom prst="rect">
            <a:avLst/>
          </a:prstGeom>
        </p:spPr>
      </p:pic>
      <p:sp>
        <p:nvSpPr>
          <p:cNvPr id="9" name="İçerik Yer Tutucusu 2">
            <a:extLst>
              <a:ext uri="{FF2B5EF4-FFF2-40B4-BE49-F238E27FC236}">
                <a16:creationId xmlns:a16="http://schemas.microsoft.com/office/drawing/2014/main" id="{00898CE7-9C17-4BCA-8336-FC68804FA2AD}"/>
              </a:ext>
            </a:extLst>
          </p:cNvPr>
          <p:cNvSpPr txBox="1">
            <a:spLocks/>
          </p:cNvSpPr>
          <p:nvPr/>
        </p:nvSpPr>
        <p:spPr>
          <a:xfrm>
            <a:off x="852054" y="2504353"/>
            <a:ext cx="10515600" cy="30759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tr-T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Üst yöneticiler ve bütçe ile ödenek tahsis edilen harcama yetkilileri her yıl;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tr-TR" sz="16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tr-T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İş ve işlemlerinin amaçlara,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tr-T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İyi malî yönetim ilkelerine,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tr-T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Kontrol düzenlemelerine ve mevzuata, uygun bir şekilde gerçekleştirildiğini içeren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tr-T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tr-TR" sz="16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İç kontrol güvence beyanını </a:t>
            </a:r>
            <a:r>
              <a:rPr lang="tr-T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düzenler ve birim faaliyet raporları ile idare faaliyet raporlarına eklerler.</a:t>
            </a:r>
          </a:p>
        </p:txBody>
      </p:sp>
      <p:sp>
        <p:nvSpPr>
          <p:cNvPr id="12" name="Unvan 1">
            <a:extLst>
              <a:ext uri="{FF2B5EF4-FFF2-40B4-BE49-F238E27FC236}">
                <a16:creationId xmlns:a16="http://schemas.microsoft.com/office/drawing/2014/main" id="{DDEE6249-D533-430E-A1BB-426607129D9D}"/>
              </a:ext>
            </a:extLst>
          </p:cNvPr>
          <p:cNvSpPr txBox="1">
            <a:spLocks/>
          </p:cNvSpPr>
          <p:nvPr/>
        </p:nvSpPr>
        <p:spPr>
          <a:xfrm>
            <a:off x="-8795" y="1420146"/>
            <a:ext cx="12191999" cy="546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	İÇ KONTROL GÜVENCE BEYANI</a:t>
            </a:r>
            <a:endParaRPr lang="tr-TR" sz="2800" b="1" dirty="0">
              <a:solidFill>
                <a:schemeClr val="tx1">
                  <a:lumMod val="85000"/>
                  <a:lumOff val="1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4" name="Düz Bağlayıcı 13">
            <a:extLst>
              <a:ext uri="{FF2B5EF4-FFF2-40B4-BE49-F238E27FC236}">
                <a16:creationId xmlns:a16="http://schemas.microsoft.com/office/drawing/2014/main" id="{BC705FEA-4F2A-40FB-B396-8DF9F633F475}"/>
              </a:ext>
            </a:extLst>
          </p:cNvPr>
          <p:cNvCxnSpPr>
            <a:cxnSpLocks/>
          </p:cNvCxnSpPr>
          <p:nvPr/>
        </p:nvCxnSpPr>
        <p:spPr>
          <a:xfrm>
            <a:off x="852054" y="1958253"/>
            <a:ext cx="5148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4AEF8D6-3B3A-4596-8CC4-8A60A3900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FAB5-A7FD-1449-A894-0CD1DD47C74C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1911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İçerik Yer Tutucusu 4">
            <a:extLst>
              <a:ext uri="{FF2B5EF4-FFF2-40B4-BE49-F238E27FC236}">
                <a16:creationId xmlns:a16="http://schemas.microsoft.com/office/drawing/2014/main" id="{D428725F-4C9F-4D99-86D8-3CC1BF8050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08"/>
          <a:stretch/>
        </p:blipFill>
        <p:spPr>
          <a:xfrm>
            <a:off x="0" y="0"/>
            <a:ext cx="12192000" cy="6356838"/>
          </a:xfrm>
          <a:prstGeom prst="rect">
            <a:avLst/>
          </a:prstGeom>
        </p:spPr>
      </p:pic>
      <p:sp>
        <p:nvSpPr>
          <p:cNvPr id="12" name="Unvan 1">
            <a:extLst>
              <a:ext uri="{FF2B5EF4-FFF2-40B4-BE49-F238E27FC236}">
                <a16:creationId xmlns:a16="http://schemas.microsoft.com/office/drawing/2014/main" id="{DDEE6249-D533-430E-A1BB-426607129D9D}"/>
              </a:ext>
            </a:extLst>
          </p:cNvPr>
          <p:cNvSpPr txBox="1">
            <a:spLocks/>
          </p:cNvSpPr>
          <p:nvPr/>
        </p:nvSpPr>
        <p:spPr>
          <a:xfrm>
            <a:off x="-8795" y="1420146"/>
            <a:ext cx="12191999" cy="546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	KAMU İÇ KONTROL STANDARTLARI</a:t>
            </a:r>
          </a:p>
        </p:txBody>
      </p:sp>
      <p:cxnSp>
        <p:nvCxnSpPr>
          <p:cNvPr id="14" name="Düz Bağlayıcı 13">
            <a:extLst>
              <a:ext uri="{FF2B5EF4-FFF2-40B4-BE49-F238E27FC236}">
                <a16:creationId xmlns:a16="http://schemas.microsoft.com/office/drawing/2014/main" id="{BC705FEA-4F2A-40FB-B396-8DF9F633F475}"/>
              </a:ext>
            </a:extLst>
          </p:cNvPr>
          <p:cNvCxnSpPr>
            <a:cxnSpLocks/>
          </p:cNvCxnSpPr>
          <p:nvPr/>
        </p:nvCxnSpPr>
        <p:spPr>
          <a:xfrm>
            <a:off x="852054" y="1958253"/>
            <a:ext cx="5688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up 9">
            <a:extLst>
              <a:ext uri="{FF2B5EF4-FFF2-40B4-BE49-F238E27FC236}">
                <a16:creationId xmlns:a16="http://schemas.microsoft.com/office/drawing/2014/main" id="{9BE46993-99B2-402C-B4A6-0BD9C0FEF008}"/>
              </a:ext>
            </a:extLst>
          </p:cNvPr>
          <p:cNvGrpSpPr/>
          <p:nvPr/>
        </p:nvGrpSpPr>
        <p:grpSpPr>
          <a:xfrm>
            <a:off x="624334" y="2384231"/>
            <a:ext cx="1968225" cy="787290"/>
            <a:chOff x="5134" y="538980"/>
            <a:chExt cx="1968225" cy="787290"/>
          </a:xfrm>
        </p:grpSpPr>
        <p:sp>
          <p:nvSpPr>
            <p:cNvPr id="41" name="Dikdörtgen 40">
              <a:extLst>
                <a:ext uri="{FF2B5EF4-FFF2-40B4-BE49-F238E27FC236}">
                  <a16:creationId xmlns:a16="http://schemas.microsoft.com/office/drawing/2014/main" id="{0BC9A9A0-A0B1-453E-983F-691739FE95F9}"/>
                </a:ext>
              </a:extLst>
            </p:cNvPr>
            <p:cNvSpPr/>
            <p:nvPr/>
          </p:nvSpPr>
          <p:spPr>
            <a:xfrm>
              <a:off x="5134" y="538980"/>
              <a:ext cx="1968225" cy="787290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Metin kutusu 41">
              <a:extLst>
                <a:ext uri="{FF2B5EF4-FFF2-40B4-BE49-F238E27FC236}">
                  <a16:creationId xmlns:a16="http://schemas.microsoft.com/office/drawing/2014/main" id="{D0292E02-4F2B-4D1D-8D6B-1DDDA4C2F3B3}"/>
                </a:ext>
              </a:extLst>
            </p:cNvPr>
            <p:cNvSpPr txBox="1"/>
            <p:nvPr/>
          </p:nvSpPr>
          <p:spPr>
            <a:xfrm>
              <a:off x="5134" y="538980"/>
              <a:ext cx="1968225" cy="7872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FF7300"/>
                </a:buClr>
                <a:buSzTx/>
                <a:buFont typeface="Wingdings" panose="05000000000000000000" pitchFamily="2" charset="2"/>
                <a:buNone/>
              </a:pPr>
              <a:r>
                <a:rPr kumimoji="0" lang="tr-TR" altLang="tr-TR" sz="1400" b="1" i="0" u="none" strike="noStrike" kern="1200" cap="none" normalizeH="0" baseline="0" dirty="0">
                  <a:ln/>
                  <a:effectLst/>
                  <a:latin typeface="+mn-lt"/>
                  <a:cs typeface="Arial" panose="020B0604020202020204" pitchFamily="34" charset="0"/>
                </a:rPr>
                <a:t>Kontrol Ortamı Standartları</a:t>
              </a:r>
              <a:endParaRPr lang="tr-TR" sz="1400" kern="1200" dirty="0">
                <a:latin typeface="+mn-lt"/>
              </a:endParaRPr>
            </a:p>
          </p:txBody>
        </p:sp>
      </p:grpSp>
      <p:grpSp>
        <p:nvGrpSpPr>
          <p:cNvPr id="13" name="Grup 12">
            <a:extLst>
              <a:ext uri="{FF2B5EF4-FFF2-40B4-BE49-F238E27FC236}">
                <a16:creationId xmlns:a16="http://schemas.microsoft.com/office/drawing/2014/main" id="{6AB7BCA8-5F6B-40EE-8031-74123F4A9524}"/>
              </a:ext>
            </a:extLst>
          </p:cNvPr>
          <p:cNvGrpSpPr/>
          <p:nvPr/>
        </p:nvGrpSpPr>
        <p:grpSpPr>
          <a:xfrm>
            <a:off x="624334" y="3171521"/>
            <a:ext cx="1968225" cy="2944012"/>
            <a:chOff x="5134" y="1326270"/>
            <a:chExt cx="1968225" cy="2944012"/>
          </a:xfrm>
        </p:grpSpPr>
        <p:sp>
          <p:nvSpPr>
            <p:cNvPr id="39" name="Dikdörtgen 38">
              <a:extLst>
                <a:ext uri="{FF2B5EF4-FFF2-40B4-BE49-F238E27FC236}">
                  <a16:creationId xmlns:a16="http://schemas.microsoft.com/office/drawing/2014/main" id="{BB669516-F7BE-470E-9DAB-E95CECC916DC}"/>
                </a:ext>
              </a:extLst>
            </p:cNvPr>
            <p:cNvSpPr/>
            <p:nvPr/>
          </p:nvSpPr>
          <p:spPr>
            <a:xfrm>
              <a:off x="5134" y="1326270"/>
              <a:ext cx="1968225" cy="2944012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Metin kutusu 39">
              <a:extLst>
                <a:ext uri="{FF2B5EF4-FFF2-40B4-BE49-F238E27FC236}">
                  <a16:creationId xmlns:a16="http://schemas.microsoft.com/office/drawing/2014/main" id="{4D598055-EE41-4050-ADE1-248860E6B0B2}"/>
                </a:ext>
              </a:extLst>
            </p:cNvPr>
            <p:cNvSpPr txBox="1"/>
            <p:nvPr/>
          </p:nvSpPr>
          <p:spPr>
            <a:xfrm>
              <a:off x="5134" y="1326270"/>
              <a:ext cx="1968225" cy="29440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676" tIns="74676" rIns="99568" bIns="112014" numCol="1" spcCol="1270" anchor="t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tr-TR" altLang="tr-TR" sz="1400" kern="1200" dirty="0">
                  <a:latin typeface="+mn-lt"/>
                  <a:cs typeface="Arial" panose="020B0604020202020204" pitchFamily="34" charset="0"/>
                </a:rPr>
                <a:t>Etik Değerler ve Dürüstlük</a:t>
              </a:r>
              <a:endParaRPr lang="tr-TR" sz="1400" kern="1200" dirty="0">
                <a:latin typeface="+mn-lt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tr-TR" altLang="tr-TR" sz="1400" kern="1200" dirty="0">
                  <a:latin typeface="+mn-lt"/>
                  <a:cs typeface="Arial" panose="020B0604020202020204" pitchFamily="34" charset="0"/>
                </a:rPr>
                <a:t>Misyon Organizasyon Yapısı ve Görevler</a:t>
              </a:r>
              <a:endParaRPr lang="tr-TR" sz="1400" kern="1200" dirty="0">
                <a:latin typeface="+mn-lt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tr-TR" altLang="tr-TR" sz="1400" kern="1200" dirty="0">
                  <a:latin typeface="+mn-lt"/>
                  <a:cs typeface="Arial" panose="020B0604020202020204" pitchFamily="34" charset="0"/>
                </a:rPr>
                <a:t>Personelin Yeterliliği ve Performansı</a:t>
              </a:r>
              <a:endParaRPr lang="tr-TR" sz="1400" kern="1200" dirty="0">
                <a:latin typeface="+mn-lt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tr-TR" altLang="tr-TR" sz="1400" kern="1200" dirty="0">
                  <a:latin typeface="+mn-lt"/>
                  <a:cs typeface="Arial" panose="020B0604020202020204" pitchFamily="34" charset="0"/>
                </a:rPr>
                <a:t>Yetki Devri</a:t>
              </a:r>
            </a:p>
          </p:txBody>
        </p:sp>
      </p:grpSp>
      <p:grpSp>
        <p:nvGrpSpPr>
          <p:cNvPr id="15" name="Grup 14">
            <a:extLst>
              <a:ext uri="{FF2B5EF4-FFF2-40B4-BE49-F238E27FC236}">
                <a16:creationId xmlns:a16="http://schemas.microsoft.com/office/drawing/2014/main" id="{A41F4E7F-60B9-4813-A7FA-1EF2801923DF}"/>
              </a:ext>
            </a:extLst>
          </p:cNvPr>
          <p:cNvGrpSpPr/>
          <p:nvPr/>
        </p:nvGrpSpPr>
        <p:grpSpPr>
          <a:xfrm>
            <a:off x="2868110" y="2384231"/>
            <a:ext cx="1968225" cy="787290"/>
            <a:chOff x="2248910" y="538980"/>
            <a:chExt cx="1968225" cy="787290"/>
          </a:xfrm>
        </p:grpSpPr>
        <p:sp>
          <p:nvSpPr>
            <p:cNvPr id="37" name="Dikdörtgen 36">
              <a:extLst>
                <a:ext uri="{FF2B5EF4-FFF2-40B4-BE49-F238E27FC236}">
                  <a16:creationId xmlns:a16="http://schemas.microsoft.com/office/drawing/2014/main" id="{3F2606BB-98E9-4B36-ACBE-C77ADD023525}"/>
                </a:ext>
              </a:extLst>
            </p:cNvPr>
            <p:cNvSpPr/>
            <p:nvPr/>
          </p:nvSpPr>
          <p:spPr>
            <a:xfrm>
              <a:off x="2248910" y="538980"/>
              <a:ext cx="1968225" cy="787290"/>
            </a:xfrm>
            <a:prstGeom prst="rect">
              <a:avLst/>
            </a:prstGeom>
            <a:solidFill>
              <a:srgbClr val="44546A"/>
            </a:solidFill>
            <a:ln w="12700" cap="flat" cmpd="sng" algn="ctr">
              <a:solidFill>
                <a:srgbClr val="5B9BD5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8" name="Metin kutusu 37">
              <a:extLst>
                <a:ext uri="{FF2B5EF4-FFF2-40B4-BE49-F238E27FC236}">
                  <a16:creationId xmlns:a16="http://schemas.microsoft.com/office/drawing/2014/main" id="{50F9F00F-ADBD-4AFC-86B2-249823A956DA}"/>
                </a:ext>
              </a:extLst>
            </p:cNvPr>
            <p:cNvSpPr txBox="1"/>
            <p:nvPr/>
          </p:nvSpPr>
          <p:spPr>
            <a:xfrm>
              <a:off x="2248910" y="538980"/>
              <a:ext cx="1968225" cy="7872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FF7300"/>
                </a:buClr>
                <a:buSzTx/>
                <a:buFont typeface="Wingdings" panose="05000000000000000000" pitchFamily="2" charset="2"/>
                <a:buNone/>
              </a:pPr>
              <a:r>
                <a:rPr kumimoji="0" lang="tr-TR" altLang="tr-TR" sz="1400" b="1" i="0" u="none" strike="noStrike" kern="1200" cap="none" normalizeH="0" baseline="0" dirty="0">
                  <a:ln/>
                  <a:solidFill>
                    <a:prstClr val="white"/>
                  </a:solidFill>
                  <a:effectLst/>
                  <a:latin typeface="Calibri" panose="020F0502020204030204"/>
                  <a:ea typeface="+mn-ea"/>
                  <a:cs typeface="Arial" panose="020B0604020202020204" pitchFamily="34" charset="0"/>
                </a:rPr>
                <a:t>Risk Değerlendirme Standartları</a:t>
              </a:r>
              <a:endParaRPr kumimoji="0" lang="tr-TR" sz="1400" b="1" i="0" u="none" strike="noStrike" kern="1200" cap="none" normalizeH="0" baseline="0" dirty="0">
                <a:ln/>
                <a:solidFill>
                  <a:prstClr val="white"/>
                </a:solidFill>
                <a:effectLst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up 15">
            <a:extLst>
              <a:ext uri="{FF2B5EF4-FFF2-40B4-BE49-F238E27FC236}">
                <a16:creationId xmlns:a16="http://schemas.microsoft.com/office/drawing/2014/main" id="{E6F025F6-17D2-42B4-AD7C-1691E04415DA}"/>
              </a:ext>
            </a:extLst>
          </p:cNvPr>
          <p:cNvGrpSpPr/>
          <p:nvPr/>
        </p:nvGrpSpPr>
        <p:grpSpPr>
          <a:xfrm>
            <a:off x="2868110" y="3171521"/>
            <a:ext cx="1968225" cy="2944012"/>
            <a:chOff x="2248910" y="1326270"/>
            <a:chExt cx="1968225" cy="2944012"/>
          </a:xfrm>
        </p:grpSpPr>
        <p:sp>
          <p:nvSpPr>
            <p:cNvPr id="35" name="Dikdörtgen 34">
              <a:extLst>
                <a:ext uri="{FF2B5EF4-FFF2-40B4-BE49-F238E27FC236}">
                  <a16:creationId xmlns:a16="http://schemas.microsoft.com/office/drawing/2014/main" id="{6C7FE4B5-B023-44FA-AE39-309426E20FB9}"/>
                </a:ext>
              </a:extLst>
            </p:cNvPr>
            <p:cNvSpPr/>
            <p:nvPr/>
          </p:nvSpPr>
          <p:spPr>
            <a:xfrm>
              <a:off x="2248910" y="1326270"/>
              <a:ext cx="1968225" cy="2944012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Metin kutusu 35">
              <a:extLst>
                <a:ext uri="{FF2B5EF4-FFF2-40B4-BE49-F238E27FC236}">
                  <a16:creationId xmlns:a16="http://schemas.microsoft.com/office/drawing/2014/main" id="{4A323F0F-E421-4753-8CCF-09CFDB4EA6CC}"/>
                </a:ext>
              </a:extLst>
            </p:cNvPr>
            <p:cNvSpPr txBox="1"/>
            <p:nvPr/>
          </p:nvSpPr>
          <p:spPr>
            <a:xfrm>
              <a:off x="2248910" y="1326270"/>
              <a:ext cx="1968225" cy="29440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676" tIns="74676" rIns="99568" bIns="112014" numCol="1" spcCol="1270" anchor="t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tr-TR" altLang="tr-TR" sz="1400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Planlama ve Programlama</a:t>
              </a:r>
              <a:endParaRPr lang="tr-TR" sz="14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tr-TR" altLang="tr-TR" sz="1400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Risklerin Belirlenmesi ve Değerlendirilmesi</a:t>
              </a:r>
              <a:endParaRPr lang="tr-TR" sz="14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up 16">
            <a:extLst>
              <a:ext uri="{FF2B5EF4-FFF2-40B4-BE49-F238E27FC236}">
                <a16:creationId xmlns:a16="http://schemas.microsoft.com/office/drawing/2014/main" id="{03B1494D-FDE1-4395-AC94-9C6FC6D2B3EE}"/>
              </a:ext>
            </a:extLst>
          </p:cNvPr>
          <p:cNvGrpSpPr/>
          <p:nvPr/>
        </p:nvGrpSpPr>
        <p:grpSpPr>
          <a:xfrm>
            <a:off x="5111887" y="2384231"/>
            <a:ext cx="1968225" cy="787290"/>
            <a:chOff x="4492687" y="538980"/>
            <a:chExt cx="1968225" cy="787290"/>
          </a:xfrm>
        </p:grpSpPr>
        <p:sp>
          <p:nvSpPr>
            <p:cNvPr id="33" name="Dikdörtgen 32">
              <a:extLst>
                <a:ext uri="{FF2B5EF4-FFF2-40B4-BE49-F238E27FC236}">
                  <a16:creationId xmlns:a16="http://schemas.microsoft.com/office/drawing/2014/main" id="{B00644D4-2802-4B46-AAB9-2A71E2FF399F}"/>
                </a:ext>
              </a:extLst>
            </p:cNvPr>
            <p:cNvSpPr/>
            <p:nvPr/>
          </p:nvSpPr>
          <p:spPr>
            <a:xfrm>
              <a:off x="4492687" y="538980"/>
              <a:ext cx="1968225" cy="787290"/>
            </a:xfrm>
            <a:prstGeom prst="rect">
              <a:avLst/>
            </a:prstGeom>
            <a:solidFill>
              <a:srgbClr val="44546A"/>
            </a:solidFill>
            <a:ln w="12700" cap="flat" cmpd="sng" algn="ctr">
              <a:solidFill>
                <a:srgbClr val="5B9BD5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4" name="Metin kutusu 33">
              <a:extLst>
                <a:ext uri="{FF2B5EF4-FFF2-40B4-BE49-F238E27FC236}">
                  <a16:creationId xmlns:a16="http://schemas.microsoft.com/office/drawing/2014/main" id="{7837A6FD-9EEF-4F1F-9FF9-BE20378D8BB4}"/>
                </a:ext>
              </a:extLst>
            </p:cNvPr>
            <p:cNvSpPr txBox="1"/>
            <p:nvPr/>
          </p:nvSpPr>
          <p:spPr>
            <a:xfrm>
              <a:off x="4492687" y="538980"/>
              <a:ext cx="1968225" cy="7872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FF7300"/>
                </a:buClr>
                <a:buSzTx/>
                <a:buFont typeface="Wingdings" panose="05000000000000000000" pitchFamily="2" charset="2"/>
                <a:buNone/>
              </a:pPr>
              <a:r>
                <a:rPr kumimoji="0" lang="tr-TR" altLang="tr-TR" sz="1400" b="1" i="0" u="none" strike="noStrike" kern="1200" cap="none" normalizeH="0" baseline="0" dirty="0">
                  <a:ln/>
                  <a:effectLst/>
                  <a:latin typeface="+mn-lt"/>
                  <a:cs typeface="Arial" panose="020B0604020202020204" pitchFamily="34" charset="0"/>
                </a:rPr>
                <a:t>Kontrol Faaliyetleri Standartları</a:t>
              </a:r>
              <a:endParaRPr lang="tr-TR" sz="1400" kern="1200" dirty="0">
                <a:latin typeface="+mn-lt"/>
              </a:endParaRPr>
            </a:p>
          </p:txBody>
        </p:sp>
      </p:grpSp>
      <p:grpSp>
        <p:nvGrpSpPr>
          <p:cNvPr id="18" name="Grup 17">
            <a:extLst>
              <a:ext uri="{FF2B5EF4-FFF2-40B4-BE49-F238E27FC236}">
                <a16:creationId xmlns:a16="http://schemas.microsoft.com/office/drawing/2014/main" id="{9600A8AB-DA4D-465C-B958-87BB8A84D9EF}"/>
              </a:ext>
            </a:extLst>
          </p:cNvPr>
          <p:cNvGrpSpPr/>
          <p:nvPr/>
        </p:nvGrpSpPr>
        <p:grpSpPr>
          <a:xfrm>
            <a:off x="5111887" y="3171521"/>
            <a:ext cx="1968225" cy="2944012"/>
            <a:chOff x="4492687" y="1326270"/>
            <a:chExt cx="1968225" cy="2944012"/>
          </a:xfrm>
        </p:grpSpPr>
        <p:sp>
          <p:nvSpPr>
            <p:cNvPr id="31" name="Dikdörtgen 30">
              <a:extLst>
                <a:ext uri="{FF2B5EF4-FFF2-40B4-BE49-F238E27FC236}">
                  <a16:creationId xmlns:a16="http://schemas.microsoft.com/office/drawing/2014/main" id="{F5119D67-5080-409B-A7AD-F1ED8436A838}"/>
                </a:ext>
              </a:extLst>
            </p:cNvPr>
            <p:cNvSpPr/>
            <p:nvPr/>
          </p:nvSpPr>
          <p:spPr>
            <a:xfrm>
              <a:off x="4492687" y="1326270"/>
              <a:ext cx="1968225" cy="2944012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Metin kutusu 31">
              <a:extLst>
                <a:ext uri="{FF2B5EF4-FFF2-40B4-BE49-F238E27FC236}">
                  <a16:creationId xmlns:a16="http://schemas.microsoft.com/office/drawing/2014/main" id="{2ABBE10F-917B-4743-8B15-A8B3EABB02AB}"/>
                </a:ext>
              </a:extLst>
            </p:cNvPr>
            <p:cNvSpPr txBox="1"/>
            <p:nvPr/>
          </p:nvSpPr>
          <p:spPr>
            <a:xfrm>
              <a:off x="4492687" y="1326270"/>
              <a:ext cx="1968225" cy="29440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676" tIns="74676" rIns="99568" bIns="112014" numCol="1" spcCol="1270" anchor="t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tr-TR" altLang="tr-TR" sz="1400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Kontrol Stratejileri ve Yönetimleri</a:t>
              </a:r>
              <a:endParaRPr lang="tr-TR" sz="14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tr-TR" altLang="tr-TR" sz="1400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Prosedürlerin Belirlenmesi ve Değerlendirilmesi</a:t>
              </a:r>
              <a:endParaRPr lang="tr-TR" sz="14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tr-TR" altLang="tr-TR" sz="1400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Hiyerarşik Kontroller</a:t>
              </a:r>
              <a:endParaRPr lang="tr-TR" sz="14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tr-TR" altLang="tr-TR" sz="1400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Görevler Ayrılığı</a:t>
              </a:r>
              <a:endParaRPr lang="tr-TR" sz="14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tr-TR" altLang="tr-TR" sz="1400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Faaliyetlerin Sürekliliği</a:t>
              </a:r>
              <a:endParaRPr lang="tr-TR" sz="14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tr-TR" altLang="tr-TR" sz="1400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Bilgi Sistemleri Kontrolleri</a:t>
              </a:r>
              <a:endParaRPr lang="tr-TR" sz="14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up 18">
            <a:extLst>
              <a:ext uri="{FF2B5EF4-FFF2-40B4-BE49-F238E27FC236}">
                <a16:creationId xmlns:a16="http://schemas.microsoft.com/office/drawing/2014/main" id="{A680632C-467E-4178-9B6B-552647E6E0E9}"/>
              </a:ext>
            </a:extLst>
          </p:cNvPr>
          <p:cNvGrpSpPr/>
          <p:nvPr/>
        </p:nvGrpSpPr>
        <p:grpSpPr>
          <a:xfrm>
            <a:off x="7355664" y="2384231"/>
            <a:ext cx="1968225" cy="787290"/>
            <a:chOff x="6736464" y="538980"/>
            <a:chExt cx="1968225" cy="787290"/>
          </a:xfrm>
        </p:grpSpPr>
        <p:sp>
          <p:nvSpPr>
            <p:cNvPr id="29" name="Dikdörtgen 28">
              <a:extLst>
                <a:ext uri="{FF2B5EF4-FFF2-40B4-BE49-F238E27FC236}">
                  <a16:creationId xmlns:a16="http://schemas.microsoft.com/office/drawing/2014/main" id="{21DD5CB7-C637-422D-A974-40D47FE042A5}"/>
                </a:ext>
              </a:extLst>
            </p:cNvPr>
            <p:cNvSpPr/>
            <p:nvPr/>
          </p:nvSpPr>
          <p:spPr>
            <a:xfrm>
              <a:off x="6736464" y="538980"/>
              <a:ext cx="1968225" cy="787290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Metin kutusu 29">
              <a:extLst>
                <a:ext uri="{FF2B5EF4-FFF2-40B4-BE49-F238E27FC236}">
                  <a16:creationId xmlns:a16="http://schemas.microsoft.com/office/drawing/2014/main" id="{43DBBB55-9AB8-4D93-A226-2C6051C7B05F}"/>
                </a:ext>
              </a:extLst>
            </p:cNvPr>
            <p:cNvSpPr txBox="1"/>
            <p:nvPr/>
          </p:nvSpPr>
          <p:spPr>
            <a:xfrm>
              <a:off x="6736464" y="538980"/>
              <a:ext cx="1968225" cy="7872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FF7300"/>
                </a:buClr>
                <a:buSzTx/>
                <a:buFont typeface="Wingdings" panose="05000000000000000000" pitchFamily="2" charset="2"/>
                <a:buNone/>
              </a:pPr>
              <a:r>
                <a:rPr kumimoji="0" lang="tr-TR" altLang="tr-TR" sz="1400" b="1" i="0" u="none" strike="noStrike" kern="1200" cap="none" normalizeH="0" baseline="0" dirty="0">
                  <a:ln/>
                  <a:solidFill>
                    <a:prstClr val="white"/>
                  </a:solidFill>
                  <a:effectLst/>
                  <a:latin typeface="Calibri" panose="020F0502020204030204"/>
                  <a:ea typeface="+mn-ea"/>
                  <a:cs typeface="Arial" panose="020B0604020202020204" pitchFamily="34" charset="0"/>
                </a:rPr>
                <a:t>Bilgi ve İletişim Standartları</a:t>
              </a:r>
              <a:endParaRPr kumimoji="0" lang="tr-TR" sz="1400" b="1" i="0" u="none" strike="noStrike" kern="1200" cap="none" normalizeH="0" baseline="0" dirty="0">
                <a:ln/>
                <a:solidFill>
                  <a:prstClr val="white"/>
                </a:solidFill>
                <a:effectLst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up 19">
            <a:extLst>
              <a:ext uri="{FF2B5EF4-FFF2-40B4-BE49-F238E27FC236}">
                <a16:creationId xmlns:a16="http://schemas.microsoft.com/office/drawing/2014/main" id="{DF17EA2A-F9A5-4614-A6D8-6971BD223CE8}"/>
              </a:ext>
            </a:extLst>
          </p:cNvPr>
          <p:cNvGrpSpPr/>
          <p:nvPr/>
        </p:nvGrpSpPr>
        <p:grpSpPr>
          <a:xfrm>
            <a:off x="7355664" y="3171521"/>
            <a:ext cx="1968225" cy="2944012"/>
            <a:chOff x="6736464" y="1326270"/>
            <a:chExt cx="1968225" cy="2944012"/>
          </a:xfrm>
        </p:grpSpPr>
        <p:sp>
          <p:nvSpPr>
            <p:cNvPr id="27" name="Dikdörtgen 26">
              <a:extLst>
                <a:ext uri="{FF2B5EF4-FFF2-40B4-BE49-F238E27FC236}">
                  <a16:creationId xmlns:a16="http://schemas.microsoft.com/office/drawing/2014/main" id="{96836D7D-EFD6-436C-AA3E-170DE184639E}"/>
                </a:ext>
              </a:extLst>
            </p:cNvPr>
            <p:cNvSpPr/>
            <p:nvPr/>
          </p:nvSpPr>
          <p:spPr>
            <a:xfrm>
              <a:off x="6736464" y="1326270"/>
              <a:ext cx="1968225" cy="2944012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Metin kutusu 27">
              <a:extLst>
                <a:ext uri="{FF2B5EF4-FFF2-40B4-BE49-F238E27FC236}">
                  <a16:creationId xmlns:a16="http://schemas.microsoft.com/office/drawing/2014/main" id="{4FFAB1A2-6403-4334-BAC6-7043858E97CF}"/>
                </a:ext>
              </a:extLst>
            </p:cNvPr>
            <p:cNvSpPr txBox="1"/>
            <p:nvPr/>
          </p:nvSpPr>
          <p:spPr>
            <a:xfrm>
              <a:off x="6736464" y="1326270"/>
              <a:ext cx="1968225" cy="29440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676" tIns="74676" rIns="99568" bIns="112014" numCol="1" spcCol="1270" anchor="t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tr-TR" altLang="tr-TR" sz="1400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Bilgi ve İletişim</a:t>
              </a:r>
              <a:endParaRPr lang="tr-TR" sz="14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tr-TR" altLang="tr-TR" sz="1400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Raporlama</a:t>
              </a:r>
              <a:endParaRPr lang="tr-TR" sz="14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tr-TR" altLang="tr-TR" sz="1400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Kayıt ve Dosyalama Sistemi</a:t>
              </a:r>
              <a:endParaRPr lang="tr-TR" sz="14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tr-TR" altLang="tr-TR" sz="1400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Hata, Usulsüzlük ve Yolsuzlukların Bildirilmesi</a:t>
              </a:r>
              <a:endParaRPr lang="tr-TR" sz="14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up 20">
            <a:extLst>
              <a:ext uri="{FF2B5EF4-FFF2-40B4-BE49-F238E27FC236}">
                <a16:creationId xmlns:a16="http://schemas.microsoft.com/office/drawing/2014/main" id="{77273CE0-20CD-467F-9126-5E90AB6EC6D8}"/>
              </a:ext>
            </a:extLst>
          </p:cNvPr>
          <p:cNvGrpSpPr/>
          <p:nvPr/>
        </p:nvGrpSpPr>
        <p:grpSpPr>
          <a:xfrm>
            <a:off x="9599440" y="2384231"/>
            <a:ext cx="1968225" cy="787290"/>
            <a:chOff x="8980240" y="538980"/>
            <a:chExt cx="1968225" cy="787290"/>
          </a:xfrm>
        </p:grpSpPr>
        <p:sp>
          <p:nvSpPr>
            <p:cNvPr id="25" name="Dikdörtgen 24">
              <a:extLst>
                <a:ext uri="{FF2B5EF4-FFF2-40B4-BE49-F238E27FC236}">
                  <a16:creationId xmlns:a16="http://schemas.microsoft.com/office/drawing/2014/main" id="{733D12C1-05DD-44BE-BF03-588EE0D68FF8}"/>
                </a:ext>
              </a:extLst>
            </p:cNvPr>
            <p:cNvSpPr/>
            <p:nvPr/>
          </p:nvSpPr>
          <p:spPr>
            <a:xfrm>
              <a:off x="8980240" y="538980"/>
              <a:ext cx="1968225" cy="787290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Metin kutusu 25">
              <a:extLst>
                <a:ext uri="{FF2B5EF4-FFF2-40B4-BE49-F238E27FC236}">
                  <a16:creationId xmlns:a16="http://schemas.microsoft.com/office/drawing/2014/main" id="{B97EC6AA-FF94-430C-8D73-0B7D7363C716}"/>
                </a:ext>
              </a:extLst>
            </p:cNvPr>
            <p:cNvSpPr txBox="1"/>
            <p:nvPr/>
          </p:nvSpPr>
          <p:spPr>
            <a:xfrm>
              <a:off x="8980240" y="538980"/>
              <a:ext cx="1968225" cy="7872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FF7300"/>
                </a:buClr>
                <a:buSzTx/>
                <a:buFont typeface="Wingdings" panose="05000000000000000000" pitchFamily="2" charset="2"/>
                <a:buNone/>
              </a:pPr>
              <a:r>
                <a:rPr kumimoji="0" lang="tr-TR" altLang="tr-TR" sz="1400" b="1" i="0" u="none" strike="noStrike" kern="1200" cap="none" normalizeH="0" baseline="0" dirty="0">
                  <a:ln/>
                  <a:effectLst/>
                  <a:latin typeface="+mn-lt"/>
                  <a:cs typeface="Arial" panose="020B0604020202020204" pitchFamily="34" charset="0"/>
                </a:rPr>
                <a:t>İzleme Standartları</a:t>
              </a:r>
              <a:endParaRPr lang="tr-TR" sz="1400" kern="1200" dirty="0">
                <a:latin typeface="+mn-lt"/>
              </a:endParaRPr>
            </a:p>
          </p:txBody>
        </p:sp>
      </p:grpSp>
      <p:grpSp>
        <p:nvGrpSpPr>
          <p:cNvPr id="22" name="Grup 21">
            <a:extLst>
              <a:ext uri="{FF2B5EF4-FFF2-40B4-BE49-F238E27FC236}">
                <a16:creationId xmlns:a16="http://schemas.microsoft.com/office/drawing/2014/main" id="{C83C7377-94A1-458E-B1D0-E3E86041C6AA}"/>
              </a:ext>
            </a:extLst>
          </p:cNvPr>
          <p:cNvGrpSpPr/>
          <p:nvPr/>
        </p:nvGrpSpPr>
        <p:grpSpPr>
          <a:xfrm>
            <a:off x="9599440" y="3171521"/>
            <a:ext cx="1968225" cy="2944012"/>
            <a:chOff x="8980240" y="1326270"/>
            <a:chExt cx="1968225" cy="2944012"/>
          </a:xfrm>
        </p:grpSpPr>
        <p:sp>
          <p:nvSpPr>
            <p:cNvPr id="23" name="Dikdörtgen 22">
              <a:extLst>
                <a:ext uri="{FF2B5EF4-FFF2-40B4-BE49-F238E27FC236}">
                  <a16:creationId xmlns:a16="http://schemas.microsoft.com/office/drawing/2014/main" id="{0B5B2893-581B-4592-B5AC-C46026A31068}"/>
                </a:ext>
              </a:extLst>
            </p:cNvPr>
            <p:cNvSpPr/>
            <p:nvPr/>
          </p:nvSpPr>
          <p:spPr>
            <a:xfrm>
              <a:off x="8980240" y="1326270"/>
              <a:ext cx="1968225" cy="2944012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Metin kutusu 23">
              <a:extLst>
                <a:ext uri="{FF2B5EF4-FFF2-40B4-BE49-F238E27FC236}">
                  <a16:creationId xmlns:a16="http://schemas.microsoft.com/office/drawing/2014/main" id="{7A918450-C6F1-4155-8A03-692CB634ADAB}"/>
                </a:ext>
              </a:extLst>
            </p:cNvPr>
            <p:cNvSpPr txBox="1"/>
            <p:nvPr/>
          </p:nvSpPr>
          <p:spPr>
            <a:xfrm>
              <a:off x="8980240" y="1326270"/>
              <a:ext cx="1968225" cy="29440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676" tIns="74676" rIns="99568" bIns="112014" numCol="1" spcCol="1270" anchor="t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tr-TR" altLang="tr-TR" sz="1400" kern="1200" dirty="0">
                  <a:latin typeface="+mn-lt"/>
                  <a:cs typeface="Arial" panose="020B0604020202020204" pitchFamily="34" charset="0"/>
                </a:rPr>
                <a:t>İç </a:t>
              </a:r>
              <a:r>
                <a:rPr lang="tr-TR" altLang="tr-TR" sz="1400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Kontrolün Değerlendirilmesi</a:t>
              </a:r>
              <a:endParaRPr lang="tr-TR" sz="14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tr-TR" altLang="tr-TR" sz="1400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İç Denetim</a:t>
              </a:r>
              <a:endParaRPr lang="tr-TR" sz="14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6FA9E22-76B7-49A5-99EB-98DCB35D7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FAB5-A7FD-1449-A894-0CD1DD47C74C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0977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B2D277B605B0CB4088AD70BB203A4828" ma:contentTypeVersion="1" ma:contentTypeDescription="Yeni belge oluşturun." ma:contentTypeScope="" ma:versionID="727430d5504c22f083996fa581a1c73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6ddd05f9fd47d6de83121fc7a97ab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5CD180D-125C-4051-BC8D-05B984FF5E23}"/>
</file>

<file path=customXml/itemProps2.xml><?xml version="1.0" encoding="utf-8"?>
<ds:datastoreItem xmlns:ds="http://schemas.openxmlformats.org/officeDocument/2006/customXml" ds:itemID="{D2DE592C-5ECC-4CCD-A1DE-28B6DD3D8828}"/>
</file>

<file path=customXml/itemProps3.xml><?xml version="1.0" encoding="utf-8"?>
<ds:datastoreItem xmlns:ds="http://schemas.openxmlformats.org/officeDocument/2006/customXml" ds:itemID="{E5662524-7FA2-4F83-BA0E-0769D6EDF1EF}"/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1736</Words>
  <Application>Microsoft Office PowerPoint</Application>
  <PresentationFormat>Geniş ekran</PresentationFormat>
  <Paragraphs>330</Paragraphs>
  <Slides>30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9" baseType="lpstr">
      <vt:lpstr>Arial</vt:lpstr>
      <vt:lpstr>Calibri</vt:lpstr>
      <vt:lpstr>Calibri Light</vt:lpstr>
      <vt:lpstr>Cambria</vt:lpstr>
      <vt:lpstr>Garamond</vt:lpstr>
      <vt:lpstr>Segoe UI</vt:lpstr>
      <vt:lpstr>Segoe UI Light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Office User</dc:creator>
  <cp:lastModifiedBy>Muhammet Ali ARSLAN</cp:lastModifiedBy>
  <cp:revision>42</cp:revision>
  <dcterms:created xsi:type="dcterms:W3CDTF">2024-12-30T07:23:24Z</dcterms:created>
  <dcterms:modified xsi:type="dcterms:W3CDTF">2025-01-22T13:19:31Z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0x010100B2D277B605B0CB4088AD70BB203A4828</vt:lpwstr>
  </property>
</Properties>
</file>