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71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8EE48-5068-40DF-BA2F-1FDFE7C8382F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12D64-CF37-476B-AFF9-02948B4DB8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3570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12D64-CF37-476B-AFF9-02948B4DB86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101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381196" y="116632"/>
            <a:ext cx="2558521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/>
              <a:t>Etil Alkolün Piyasaya Arzı</a:t>
            </a:r>
            <a:endParaRPr lang="tr-TR" b="1" dirty="0"/>
          </a:p>
        </p:txBody>
      </p:sp>
      <p:sp>
        <p:nvSpPr>
          <p:cNvPr id="2" name="Metin kutusu 1"/>
          <p:cNvSpPr txBox="1"/>
          <p:nvPr/>
        </p:nvSpPr>
        <p:spPr>
          <a:xfrm>
            <a:off x="574577" y="1681644"/>
            <a:ext cx="1660775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/>
              <a:t>Denatüre Edilmemiş</a:t>
            </a:r>
          </a:p>
          <a:p>
            <a:pPr algn="ctr"/>
            <a:r>
              <a:rPr lang="tr-TR" sz="1400" dirty="0" smtClean="0"/>
              <a:t>Etil Alkol</a:t>
            </a:r>
            <a:endParaRPr lang="tr-TR" sz="14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3274369" y="1681644"/>
            <a:ext cx="142834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/>
              <a:t>Denatüre Edilmiş</a:t>
            </a:r>
          </a:p>
          <a:p>
            <a:pPr algn="ctr"/>
            <a:r>
              <a:rPr lang="tr-TR" sz="1400" dirty="0"/>
              <a:t>Etil </a:t>
            </a:r>
            <a:r>
              <a:rPr lang="tr-TR" sz="1400" dirty="0" smtClean="0"/>
              <a:t>Alkol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5866657" y="1700808"/>
            <a:ext cx="1097929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/>
              <a:t>Yakıt </a:t>
            </a:r>
          </a:p>
          <a:p>
            <a:pPr algn="ctr"/>
            <a:r>
              <a:rPr lang="tr-TR" sz="1400" dirty="0" err="1" smtClean="0"/>
              <a:t>Biyoetanolü</a:t>
            </a:r>
            <a:r>
              <a:rPr lang="tr-TR" sz="1400" dirty="0" smtClean="0"/>
              <a:t> </a:t>
            </a:r>
            <a:endParaRPr lang="tr-TR" sz="14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7522841" y="1682224"/>
            <a:ext cx="146568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/>
              <a:t>Analitik Saflıkta </a:t>
            </a:r>
          </a:p>
          <a:p>
            <a:pPr algn="ctr"/>
            <a:r>
              <a:rPr lang="tr-TR" sz="1400" dirty="0" smtClean="0"/>
              <a:t>Etil Alkol </a:t>
            </a:r>
            <a:endParaRPr lang="tr-TR" sz="14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440293" y="2866416"/>
            <a:ext cx="768159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200" dirty="0" smtClean="0"/>
              <a:t>Ambalajlı</a:t>
            </a:r>
            <a:endParaRPr lang="tr-TR" sz="12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1886317" y="2866416"/>
            <a:ext cx="63190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200" dirty="0" smtClean="0"/>
              <a:t>Dökme</a:t>
            </a:r>
            <a:endParaRPr lang="tr-TR" sz="12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3180046" y="2833191"/>
            <a:ext cx="768159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200" dirty="0" smtClean="0"/>
              <a:t>Ambalajlı</a:t>
            </a:r>
            <a:endParaRPr lang="tr-TR" sz="12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4586681" y="2833191"/>
            <a:ext cx="63190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200" dirty="0" smtClean="0"/>
              <a:t>Dökme</a:t>
            </a:r>
            <a:endParaRPr lang="tr-TR" sz="1200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5669714" y="2658978"/>
            <a:ext cx="1709111" cy="553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000" dirty="0" smtClean="0"/>
              <a:t>Rafinerici akaryakıt dağıtıcısı</a:t>
            </a:r>
          </a:p>
          <a:p>
            <a:pPr algn="ctr"/>
            <a:r>
              <a:rPr lang="tr-TR" sz="1000" dirty="0" smtClean="0"/>
              <a:t>(benzin ile harmanlanmak</a:t>
            </a:r>
          </a:p>
          <a:p>
            <a:pPr algn="ctr"/>
            <a:r>
              <a:rPr lang="tr-TR" sz="1000" dirty="0"/>
              <a:t>ü</a:t>
            </a:r>
            <a:r>
              <a:rPr lang="tr-TR" sz="1000" dirty="0" smtClean="0"/>
              <a:t>zere)</a:t>
            </a:r>
            <a:endParaRPr lang="tr-TR" sz="1000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7738865" y="2636912"/>
            <a:ext cx="966931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200" dirty="0" smtClean="0"/>
              <a:t>Toptan satıcı</a:t>
            </a:r>
            <a:endParaRPr lang="tr-TR" sz="1200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7594849" y="3356992"/>
            <a:ext cx="124965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000" dirty="0"/>
              <a:t>Laboratuvarlar</a:t>
            </a:r>
          </a:p>
          <a:p>
            <a:pPr algn="ctr"/>
            <a:r>
              <a:rPr lang="tr-TR" sz="1000" dirty="0" smtClean="0"/>
              <a:t>Üniversiteler</a:t>
            </a:r>
            <a:endParaRPr lang="tr-TR" sz="1000" dirty="0"/>
          </a:p>
          <a:p>
            <a:pPr algn="ctr"/>
            <a:r>
              <a:rPr lang="tr-TR" sz="1000" dirty="0"/>
              <a:t>Araştırma Kurumları</a:t>
            </a:r>
          </a:p>
          <a:p>
            <a:pPr algn="ctr"/>
            <a:endParaRPr lang="tr-TR" sz="1000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179684" y="3715297"/>
            <a:ext cx="646413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000" dirty="0" smtClean="0"/>
              <a:t>Tıbbi kullanım amaçlı</a:t>
            </a:r>
          </a:p>
          <a:p>
            <a:pPr algn="ctr"/>
            <a:r>
              <a:rPr lang="tr-TR" sz="1000" dirty="0" smtClean="0"/>
              <a:t>2, 5 L </a:t>
            </a:r>
            <a:endParaRPr lang="tr-TR" sz="1000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878009" y="3702807"/>
            <a:ext cx="857927" cy="553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000" dirty="0" smtClean="0"/>
              <a:t>Sanayi girdisi</a:t>
            </a:r>
          </a:p>
          <a:p>
            <a:pPr algn="ctr"/>
            <a:r>
              <a:rPr lang="tr-TR" sz="1000" dirty="0"/>
              <a:t>İlaç sanayi</a:t>
            </a:r>
          </a:p>
          <a:p>
            <a:pPr algn="ctr"/>
            <a:r>
              <a:rPr lang="tr-TR" sz="1000" dirty="0"/>
              <a:t>Gıda </a:t>
            </a:r>
            <a:r>
              <a:rPr lang="tr-TR" sz="1000" dirty="0" smtClean="0"/>
              <a:t>sanayi</a:t>
            </a:r>
            <a:endParaRPr lang="tr-TR" sz="1000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179684" y="4725144"/>
            <a:ext cx="553357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000" dirty="0" smtClean="0"/>
              <a:t>Toptan</a:t>
            </a:r>
          </a:p>
          <a:p>
            <a:pPr algn="ctr"/>
            <a:r>
              <a:rPr lang="tr-TR" sz="1000" dirty="0" smtClean="0"/>
              <a:t>satıcı</a:t>
            </a:r>
            <a:endParaRPr lang="tr-TR" sz="1000" dirty="0"/>
          </a:p>
        </p:txBody>
      </p:sp>
      <p:sp>
        <p:nvSpPr>
          <p:cNvPr id="22" name="Metin kutusu 21"/>
          <p:cNvSpPr txBox="1"/>
          <p:nvPr/>
        </p:nvSpPr>
        <p:spPr>
          <a:xfrm>
            <a:off x="179512" y="5445224"/>
            <a:ext cx="79060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000" dirty="0" smtClean="0"/>
              <a:t>Hastane ve </a:t>
            </a:r>
          </a:p>
          <a:p>
            <a:pPr algn="ctr"/>
            <a:r>
              <a:rPr lang="tr-TR" sz="1000" dirty="0" smtClean="0"/>
              <a:t>eczane  gibi</a:t>
            </a:r>
          </a:p>
          <a:p>
            <a:pPr algn="ctr"/>
            <a:r>
              <a:rPr lang="tr-TR" sz="1000" dirty="0" smtClean="0"/>
              <a:t>sağlık </a:t>
            </a:r>
          </a:p>
          <a:p>
            <a:pPr algn="ctr"/>
            <a:r>
              <a:rPr lang="tr-TR" sz="1000" dirty="0" smtClean="0"/>
              <a:t>kuruluşları</a:t>
            </a:r>
            <a:endParaRPr lang="tr-TR" sz="1000" dirty="0"/>
          </a:p>
        </p:txBody>
      </p:sp>
      <p:sp>
        <p:nvSpPr>
          <p:cNvPr id="27" name="Metin kutusu 26"/>
          <p:cNvSpPr txBox="1"/>
          <p:nvPr/>
        </p:nvSpPr>
        <p:spPr>
          <a:xfrm>
            <a:off x="3298563" y="4645004"/>
            <a:ext cx="553357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000" dirty="0" smtClean="0"/>
              <a:t>Toptan</a:t>
            </a:r>
          </a:p>
          <a:p>
            <a:pPr algn="ctr"/>
            <a:r>
              <a:rPr lang="tr-TR" sz="1000" dirty="0" smtClean="0"/>
              <a:t>satıcı</a:t>
            </a:r>
            <a:endParaRPr lang="tr-TR" sz="1000" dirty="0"/>
          </a:p>
        </p:txBody>
      </p:sp>
      <p:sp>
        <p:nvSpPr>
          <p:cNvPr id="30" name="Metin kutusu 29"/>
          <p:cNvSpPr txBox="1"/>
          <p:nvPr/>
        </p:nvSpPr>
        <p:spPr>
          <a:xfrm>
            <a:off x="3131840" y="3657218"/>
            <a:ext cx="86409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000" dirty="0" smtClean="0"/>
              <a:t>Genel kullanım amaçlı</a:t>
            </a:r>
          </a:p>
          <a:p>
            <a:pPr algn="ctr"/>
            <a:r>
              <a:rPr lang="tr-TR" sz="1000" dirty="0" smtClean="0"/>
              <a:t>1, 5, 10, 20 L</a:t>
            </a:r>
            <a:endParaRPr lang="tr-TR" sz="1000" dirty="0"/>
          </a:p>
        </p:txBody>
      </p:sp>
      <p:sp>
        <p:nvSpPr>
          <p:cNvPr id="32" name="Metin kutusu 31"/>
          <p:cNvSpPr txBox="1"/>
          <p:nvPr/>
        </p:nvSpPr>
        <p:spPr>
          <a:xfrm>
            <a:off x="3203848" y="5333146"/>
            <a:ext cx="740908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000" dirty="0" smtClean="0"/>
              <a:t>Perakende</a:t>
            </a:r>
          </a:p>
          <a:p>
            <a:pPr algn="ctr"/>
            <a:r>
              <a:rPr lang="tr-TR" sz="1000" dirty="0" smtClean="0"/>
              <a:t>satıcı</a:t>
            </a:r>
            <a:endParaRPr lang="tr-TR" sz="1000" dirty="0"/>
          </a:p>
        </p:txBody>
      </p:sp>
      <p:sp>
        <p:nvSpPr>
          <p:cNvPr id="33" name="Metin kutusu 32"/>
          <p:cNvSpPr txBox="1"/>
          <p:nvPr/>
        </p:nvSpPr>
        <p:spPr>
          <a:xfrm>
            <a:off x="3275856" y="6053226"/>
            <a:ext cx="57259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000" dirty="0" smtClean="0"/>
              <a:t>nihai</a:t>
            </a:r>
          </a:p>
          <a:p>
            <a:pPr algn="ctr"/>
            <a:r>
              <a:rPr lang="tr-TR" sz="1000" dirty="0"/>
              <a:t>t</a:t>
            </a:r>
            <a:r>
              <a:rPr lang="tr-TR" sz="1000" dirty="0" smtClean="0"/>
              <a:t>üketici</a:t>
            </a:r>
            <a:endParaRPr lang="tr-TR" sz="1000" dirty="0"/>
          </a:p>
        </p:txBody>
      </p:sp>
      <p:sp>
        <p:nvSpPr>
          <p:cNvPr id="35" name="Metin kutusu 34"/>
          <p:cNvSpPr txBox="1"/>
          <p:nvPr/>
        </p:nvSpPr>
        <p:spPr>
          <a:xfrm>
            <a:off x="4427984" y="3657218"/>
            <a:ext cx="103105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000" dirty="0" smtClean="0"/>
              <a:t>Sanayi girdisi</a:t>
            </a:r>
          </a:p>
          <a:p>
            <a:pPr algn="ctr"/>
            <a:r>
              <a:rPr lang="tr-TR" sz="1000" dirty="0" smtClean="0"/>
              <a:t>Kozmetik Sanayi</a:t>
            </a:r>
          </a:p>
          <a:p>
            <a:pPr algn="ctr"/>
            <a:r>
              <a:rPr lang="tr-TR" sz="1000" dirty="0"/>
              <a:t>Kimya sanayi</a:t>
            </a:r>
          </a:p>
          <a:p>
            <a:pPr algn="ctr"/>
            <a:r>
              <a:rPr lang="tr-TR" sz="1000" dirty="0" smtClean="0"/>
              <a:t>Diğer sanayi</a:t>
            </a:r>
            <a:endParaRPr lang="tr-TR" sz="1000" dirty="0"/>
          </a:p>
        </p:txBody>
      </p:sp>
      <p:cxnSp>
        <p:nvCxnSpPr>
          <p:cNvPr id="50" name="Düz Ok Bağlayıcısı 49"/>
          <p:cNvCxnSpPr/>
          <p:nvPr/>
        </p:nvCxnSpPr>
        <p:spPr>
          <a:xfrm>
            <a:off x="8242921" y="29969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Metin kutusu 62"/>
          <p:cNvSpPr txBox="1"/>
          <p:nvPr/>
        </p:nvSpPr>
        <p:spPr>
          <a:xfrm>
            <a:off x="3788873" y="548680"/>
            <a:ext cx="1793055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/>
              <a:t>Yetkili Dağıtım Firması</a:t>
            </a:r>
          </a:p>
          <a:p>
            <a:pPr algn="ctr"/>
            <a:r>
              <a:rPr lang="tr-TR" sz="1400" dirty="0" smtClean="0"/>
              <a:t>(Üretici </a:t>
            </a:r>
            <a:r>
              <a:rPr lang="tr-TR" sz="1400" dirty="0"/>
              <a:t>/ </a:t>
            </a:r>
            <a:r>
              <a:rPr lang="tr-TR" sz="1400" dirty="0" smtClean="0"/>
              <a:t>İthalatçı)</a:t>
            </a:r>
            <a:endParaRPr lang="tr-TR" sz="1400" dirty="0"/>
          </a:p>
        </p:txBody>
      </p:sp>
      <p:cxnSp>
        <p:nvCxnSpPr>
          <p:cNvPr id="74" name="Düz Bağlayıcı 73"/>
          <p:cNvCxnSpPr/>
          <p:nvPr/>
        </p:nvCxnSpPr>
        <p:spPr>
          <a:xfrm>
            <a:off x="1404964" y="1340768"/>
            <a:ext cx="68379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Düz Ok Bağlayıcısı 75"/>
          <p:cNvCxnSpPr/>
          <p:nvPr/>
        </p:nvCxnSpPr>
        <p:spPr>
          <a:xfrm>
            <a:off x="1404964" y="13407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Düz Ok Bağlayıcısı 76"/>
          <p:cNvCxnSpPr/>
          <p:nvPr/>
        </p:nvCxnSpPr>
        <p:spPr>
          <a:xfrm>
            <a:off x="3994449" y="13491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Düz Ok Bağlayıcısı 77"/>
          <p:cNvCxnSpPr/>
          <p:nvPr/>
        </p:nvCxnSpPr>
        <p:spPr>
          <a:xfrm>
            <a:off x="6442721" y="13407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Düz Ok Bağlayıcısı 78"/>
          <p:cNvCxnSpPr/>
          <p:nvPr/>
        </p:nvCxnSpPr>
        <p:spPr>
          <a:xfrm>
            <a:off x="8243109" y="13407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Düz Ok Bağlayıcısı 80"/>
          <p:cNvCxnSpPr/>
          <p:nvPr/>
        </p:nvCxnSpPr>
        <p:spPr>
          <a:xfrm>
            <a:off x="4660456" y="1071900"/>
            <a:ext cx="0" cy="2772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Metin kutusu 89"/>
          <p:cNvSpPr txBox="1"/>
          <p:nvPr/>
        </p:nvSpPr>
        <p:spPr>
          <a:xfrm>
            <a:off x="1806388" y="3707571"/>
            <a:ext cx="857927" cy="553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000" dirty="0" smtClean="0"/>
              <a:t>Sanayi girdisi</a:t>
            </a:r>
          </a:p>
          <a:p>
            <a:pPr algn="ctr"/>
            <a:r>
              <a:rPr lang="tr-TR" sz="1000" dirty="0"/>
              <a:t>İlaç sanayi</a:t>
            </a:r>
          </a:p>
          <a:p>
            <a:pPr algn="ctr"/>
            <a:r>
              <a:rPr lang="tr-TR" sz="1000" dirty="0"/>
              <a:t>Gıda </a:t>
            </a:r>
            <a:r>
              <a:rPr lang="tr-TR" sz="1000" dirty="0" smtClean="0"/>
              <a:t>sanayi</a:t>
            </a:r>
            <a:endParaRPr lang="tr-TR" sz="1000" dirty="0"/>
          </a:p>
        </p:txBody>
      </p:sp>
      <p:cxnSp>
        <p:nvCxnSpPr>
          <p:cNvPr id="93" name="Düz Ok Bağlayıcısı 92"/>
          <p:cNvCxnSpPr/>
          <p:nvPr/>
        </p:nvCxnSpPr>
        <p:spPr>
          <a:xfrm>
            <a:off x="2202269" y="3300383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Düz Bağlayıcı 94"/>
          <p:cNvCxnSpPr/>
          <p:nvPr/>
        </p:nvCxnSpPr>
        <p:spPr>
          <a:xfrm>
            <a:off x="394049" y="3348864"/>
            <a:ext cx="9361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Düz Ok Bağlayıcısı 97"/>
          <p:cNvCxnSpPr/>
          <p:nvPr/>
        </p:nvCxnSpPr>
        <p:spPr>
          <a:xfrm>
            <a:off x="394049" y="3348864"/>
            <a:ext cx="0" cy="2469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Düz Ok Bağlayıcısı 99"/>
          <p:cNvCxnSpPr/>
          <p:nvPr/>
        </p:nvCxnSpPr>
        <p:spPr>
          <a:xfrm>
            <a:off x="1330153" y="3348864"/>
            <a:ext cx="0" cy="234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Düz Ok Bağlayıcısı 109"/>
          <p:cNvCxnSpPr/>
          <p:nvPr/>
        </p:nvCxnSpPr>
        <p:spPr>
          <a:xfrm>
            <a:off x="4858545" y="3238661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Düz Bağlayıcı 119"/>
          <p:cNvCxnSpPr/>
          <p:nvPr/>
        </p:nvCxnSpPr>
        <p:spPr>
          <a:xfrm>
            <a:off x="824373" y="3183481"/>
            <a:ext cx="1724" cy="1735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Düz Ok Bağlayıcısı 121"/>
          <p:cNvCxnSpPr/>
          <p:nvPr/>
        </p:nvCxnSpPr>
        <p:spPr>
          <a:xfrm>
            <a:off x="440293" y="4461384"/>
            <a:ext cx="0" cy="234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Düz Ok Bağlayıcısı 122"/>
          <p:cNvCxnSpPr/>
          <p:nvPr/>
        </p:nvCxnSpPr>
        <p:spPr>
          <a:xfrm>
            <a:off x="466057" y="5157192"/>
            <a:ext cx="0" cy="234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Düz Ok Bağlayıcısı 126"/>
          <p:cNvCxnSpPr/>
          <p:nvPr/>
        </p:nvCxnSpPr>
        <p:spPr>
          <a:xfrm>
            <a:off x="3563888" y="4402854"/>
            <a:ext cx="0" cy="2163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Düz Ok Bağlayıcısı 128"/>
          <p:cNvCxnSpPr/>
          <p:nvPr/>
        </p:nvCxnSpPr>
        <p:spPr>
          <a:xfrm>
            <a:off x="3563888" y="5087042"/>
            <a:ext cx="0" cy="2163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Düz Ok Bağlayıcısı 129"/>
          <p:cNvCxnSpPr/>
          <p:nvPr/>
        </p:nvCxnSpPr>
        <p:spPr>
          <a:xfrm>
            <a:off x="3563888" y="5770948"/>
            <a:ext cx="0" cy="2163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824372" y="2492896"/>
            <a:ext cx="141097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/>
        </p:nvCxnSpPr>
        <p:spPr>
          <a:xfrm>
            <a:off x="3562401" y="2492896"/>
            <a:ext cx="128512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/>
          <p:nvPr/>
        </p:nvCxnSpPr>
        <p:spPr>
          <a:xfrm>
            <a:off x="826097" y="2492896"/>
            <a:ext cx="0" cy="2825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/>
          <p:nvPr/>
        </p:nvCxnSpPr>
        <p:spPr>
          <a:xfrm>
            <a:off x="2235351" y="2492896"/>
            <a:ext cx="0" cy="2825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Ok Bağlayıcısı 37"/>
          <p:cNvCxnSpPr/>
          <p:nvPr/>
        </p:nvCxnSpPr>
        <p:spPr>
          <a:xfrm>
            <a:off x="3562401" y="2492896"/>
            <a:ext cx="0" cy="2825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/>
          <p:cNvCxnSpPr/>
          <p:nvPr/>
        </p:nvCxnSpPr>
        <p:spPr>
          <a:xfrm>
            <a:off x="4847530" y="2492896"/>
            <a:ext cx="0" cy="2825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Düz Bağlayıcı 43"/>
          <p:cNvCxnSpPr/>
          <p:nvPr/>
        </p:nvCxnSpPr>
        <p:spPr>
          <a:xfrm>
            <a:off x="1404964" y="2276872"/>
            <a:ext cx="0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Düz Bağlayıcı 45"/>
          <p:cNvCxnSpPr/>
          <p:nvPr/>
        </p:nvCxnSpPr>
        <p:spPr>
          <a:xfrm>
            <a:off x="3994449" y="2276872"/>
            <a:ext cx="0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Düz Ok Bağlayıcısı 83"/>
          <p:cNvCxnSpPr/>
          <p:nvPr/>
        </p:nvCxnSpPr>
        <p:spPr>
          <a:xfrm>
            <a:off x="6442721" y="227687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Düz Ok Bağlayıcısı 85"/>
          <p:cNvCxnSpPr/>
          <p:nvPr/>
        </p:nvCxnSpPr>
        <p:spPr>
          <a:xfrm>
            <a:off x="8243109" y="227687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Düz Ok Bağlayıcısı 63"/>
          <p:cNvCxnSpPr/>
          <p:nvPr/>
        </p:nvCxnSpPr>
        <p:spPr>
          <a:xfrm>
            <a:off x="3563888" y="32129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11221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51D7C39C1B8B0C418611E891EFC7D9C8" ma:contentTypeVersion="1" ma:contentTypeDescription="Yeni belge oluşturun." ma:contentTypeScope="" ma:versionID="c66a8c4b848cc5315524a28821a485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1DB02F2-3C74-4C27-BEE6-8CCE3F5233DF}"/>
</file>

<file path=customXml/itemProps2.xml><?xml version="1.0" encoding="utf-8"?>
<ds:datastoreItem xmlns:ds="http://schemas.openxmlformats.org/officeDocument/2006/customXml" ds:itemID="{D66A19B5-3779-41D6-9AFF-E9319C5543E6}"/>
</file>

<file path=customXml/itemProps3.xml><?xml version="1.0" encoding="utf-8"?>
<ds:datastoreItem xmlns:ds="http://schemas.openxmlformats.org/officeDocument/2006/customXml" ds:itemID="{48F5D265-ACD8-4649-B74A-EEABFA946C0E}"/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98</Words>
  <Application>Microsoft Office PowerPoint</Application>
  <PresentationFormat>Ekran Gösterisi (4:3)</PresentationFormat>
  <Paragraphs>49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Fujitsu</dc:creator>
  <cp:lastModifiedBy>Fujitsu</cp:lastModifiedBy>
  <cp:revision>36</cp:revision>
  <cp:lastPrinted>2019-08-28T06:58:57Z</cp:lastPrinted>
  <dcterms:modified xsi:type="dcterms:W3CDTF">2021-01-19T08:41:03Z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0x01010051D7C39C1B8B0C418611E891EFC7D9C8</vt:lpwstr>
  </property>
</Properties>
</file>