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4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8EE48-5068-40DF-BA2F-1FDFE7C8382F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12D64-CF37-476B-AFF9-02948B4DB8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357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02.09.2019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275856" y="713022"/>
            <a:ext cx="254505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/>
              <a:t>Metanolün Piyasaya Arzı</a:t>
            </a:r>
            <a:endParaRPr lang="tr-TR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2606356" y="2425365"/>
            <a:ext cx="1188147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600" dirty="0" smtClean="0"/>
              <a:t>Saf </a:t>
            </a:r>
            <a:r>
              <a:rPr lang="tr-TR" sz="1600" dirty="0" err="1" smtClean="0"/>
              <a:t>Metanol</a:t>
            </a:r>
            <a:endParaRPr lang="tr-TR" sz="16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7077413" y="2419547"/>
            <a:ext cx="1458092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600" dirty="0" smtClean="0"/>
              <a:t>Teknik </a:t>
            </a:r>
            <a:r>
              <a:rPr lang="tr-TR" sz="1600" dirty="0" err="1" smtClean="0"/>
              <a:t>Metanol</a:t>
            </a:r>
            <a:endParaRPr lang="tr-TR" sz="16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6515934" y="3213557"/>
            <a:ext cx="86754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/>
              <a:t>Ambalajlı</a:t>
            </a:r>
            <a:endParaRPr lang="tr-TR" sz="14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8188441" y="3212168"/>
            <a:ext cx="704039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/>
              <a:t>Dökme</a:t>
            </a:r>
            <a:endParaRPr lang="tr-TR" sz="14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1328191" y="3213557"/>
            <a:ext cx="867545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/>
              <a:t>Ambalajlı</a:t>
            </a:r>
            <a:endParaRPr lang="tr-TR" sz="14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179512" y="4910971"/>
            <a:ext cx="848309" cy="246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00" dirty="0"/>
              <a:t>Toptan satıcı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167412" y="5539298"/>
            <a:ext cx="1236236" cy="553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00" dirty="0"/>
              <a:t>Laboratuvarlar</a:t>
            </a:r>
          </a:p>
          <a:p>
            <a:pPr algn="ctr"/>
            <a:r>
              <a:rPr lang="tr-TR" sz="1000" dirty="0"/>
              <a:t>Ü</a:t>
            </a:r>
            <a:r>
              <a:rPr lang="tr-TR" sz="1000" dirty="0" smtClean="0"/>
              <a:t>niversiteler</a:t>
            </a:r>
            <a:endParaRPr lang="tr-TR" sz="1000" dirty="0"/>
          </a:p>
          <a:p>
            <a:pPr algn="ctr"/>
            <a:r>
              <a:rPr lang="tr-TR" sz="1000" dirty="0"/>
              <a:t>Araştırma </a:t>
            </a:r>
            <a:r>
              <a:rPr lang="tr-TR" sz="1000" dirty="0" smtClean="0"/>
              <a:t>Kurumları</a:t>
            </a:r>
            <a:endParaRPr lang="tr-TR" sz="10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4427984" y="3206275"/>
            <a:ext cx="704039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/>
              <a:t>Dökme</a:t>
            </a:r>
            <a:endParaRPr lang="tr-TR" sz="1400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3077215" y="4051028"/>
            <a:ext cx="2218814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200" dirty="0"/>
              <a:t>Denatüre Edilmemiş</a:t>
            </a:r>
          </a:p>
          <a:p>
            <a:pPr algn="ctr"/>
            <a:r>
              <a:rPr lang="tr-TR" sz="1200" dirty="0"/>
              <a:t>Kendi </a:t>
            </a:r>
            <a:r>
              <a:rPr lang="tr-TR" sz="1200" dirty="0" smtClean="0"/>
              <a:t>kullanımı için sanayi girdisi</a:t>
            </a:r>
            <a:endParaRPr lang="tr-TR" sz="1200" dirty="0"/>
          </a:p>
          <a:p>
            <a:pPr algn="ctr"/>
            <a:r>
              <a:rPr lang="tr-TR" sz="1000" dirty="0"/>
              <a:t>İlaç </a:t>
            </a:r>
            <a:r>
              <a:rPr lang="tr-TR" sz="1000" dirty="0" smtClean="0"/>
              <a:t>sanayi</a:t>
            </a:r>
            <a:endParaRPr lang="tr-TR" sz="1000" dirty="0"/>
          </a:p>
          <a:p>
            <a:pPr algn="ctr"/>
            <a:r>
              <a:rPr lang="tr-TR" sz="1000" dirty="0"/>
              <a:t>Diğer </a:t>
            </a:r>
            <a:r>
              <a:rPr lang="tr-TR" sz="1000" dirty="0" smtClean="0"/>
              <a:t>sanayi</a:t>
            </a:r>
            <a:endParaRPr lang="tr-TR" sz="1000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5413390" y="4077653"/>
            <a:ext cx="1664023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200" dirty="0"/>
              <a:t>Denatüre Edilmiş</a:t>
            </a:r>
          </a:p>
          <a:p>
            <a:pPr algn="ctr"/>
            <a:r>
              <a:rPr lang="tr-TR" sz="1000" dirty="0"/>
              <a:t>Ticaret </a:t>
            </a:r>
            <a:r>
              <a:rPr lang="tr-TR" sz="1000" dirty="0" smtClean="0"/>
              <a:t>için sanayi girdisi</a:t>
            </a:r>
            <a:endParaRPr lang="tr-TR" sz="1000" dirty="0"/>
          </a:p>
        </p:txBody>
      </p:sp>
      <p:cxnSp>
        <p:nvCxnSpPr>
          <p:cNvPr id="14" name="Düz Ok Bağlayıcısı 13"/>
          <p:cNvCxnSpPr/>
          <p:nvPr/>
        </p:nvCxnSpPr>
        <p:spPr>
          <a:xfrm>
            <a:off x="3242894" y="200916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7812078" y="200916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Düz Bağlayıcı 24"/>
          <p:cNvCxnSpPr/>
          <p:nvPr/>
        </p:nvCxnSpPr>
        <p:spPr>
          <a:xfrm>
            <a:off x="6949706" y="2924136"/>
            <a:ext cx="159075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/>
          <p:cNvCxnSpPr/>
          <p:nvPr/>
        </p:nvCxnSpPr>
        <p:spPr>
          <a:xfrm>
            <a:off x="7806456" y="2808975"/>
            <a:ext cx="0" cy="1151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/>
          <p:nvPr/>
        </p:nvCxnSpPr>
        <p:spPr>
          <a:xfrm>
            <a:off x="6949706" y="29241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/>
          <p:nvPr/>
        </p:nvCxnSpPr>
        <p:spPr>
          <a:xfrm>
            <a:off x="8540460" y="29241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>
            <a:off x="1737461" y="2932860"/>
            <a:ext cx="30627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/>
          <p:nvPr/>
        </p:nvCxnSpPr>
        <p:spPr>
          <a:xfrm>
            <a:off x="4800174" y="2932860"/>
            <a:ext cx="1" cy="228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1737461" y="29328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4176918" y="3709473"/>
            <a:ext cx="18317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Düz Ok Bağlayıcısı 60"/>
          <p:cNvCxnSpPr/>
          <p:nvPr/>
        </p:nvCxnSpPr>
        <p:spPr>
          <a:xfrm>
            <a:off x="611560" y="4636736"/>
            <a:ext cx="0" cy="232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Düz Ok Bağlayıcısı 61"/>
          <p:cNvCxnSpPr/>
          <p:nvPr/>
        </p:nvCxnSpPr>
        <p:spPr>
          <a:xfrm>
            <a:off x="611560" y="5212800"/>
            <a:ext cx="0" cy="232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Düz Ok Bağlayıcısı 64"/>
          <p:cNvCxnSpPr/>
          <p:nvPr/>
        </p:nvCxnSpPr>
        <p:spPr>
          <a:xfrm>
            <a:off x="4176918" y="3709473"/>
            <a:ext cx="0" cy="232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Düz Ok Bağlayıcısı 65"/>
          <p:cNvCxnSpPr/>
          <p:nvPr/>
        </p:nvCxnSpPr>
        <p:spPr>
          <a:xfrm>
            <a:off x="6011878" y="3720958"/>
            <a:ext cx="0" cy="232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Düz Bağlayıcı 68"/>
          <p:cNvCxnSpPr/>
          <p:nvPr/>
        </p:nvCxnSpPr>
        <p:spPr>
          <a:xfrm>
            <a:off x="3200427" y="2804698"/>
            <a:ext cx="0" cy="1093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Metin kutusu 69"/>
          <p:cNvSpPr txBox="1"/>
          <p:nvPr/>
        </p:nvSpPr>
        <p:spPr>
          <a:xfrm>
            <a:off x="3643041" y="1145070"/>
            <a:ext cx="1793055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/>
              <a:t>Yetkili Dağıtım Firması</a:t>
            </a:r>
          </a:p>
          <a:p>
            <a:pPr algn="ctr"/>
            <a:r>
              <a:rPr lang="tr-TR" sz="1400" dirty="0" smtClean="0"/>
              <a:t>İthalatçı</a:t>
            </a:r>
          </a:p>
        </p:txBody>
      </p:sp>
      <p:cxnSp>
        <p:nvCxnSpPr>
          <p:cNvPr id="71" name="Düz Ok Bağlayıcısı 70"/>
          <p:cNvCxnSpPr/>
          <p:nvPr/>
        </p:nvCxnSpPr>
        <p:spPr>
          <a:xfrm>
            <a:off x="4499992" y="1731914"/>
            <a:ext cx="0" cy="277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Düz Bağlayıcı 72"/>
          <p:cNvCxnSpPr/>
          <p:nvPr/>
        </p:nvCxnSpPr>
        <p:spPr>
          <a:xfrm>
            <a:off x="4788024" y="3576942"/>
            <a:ext cx="0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297475" y="4037002"/>
            <a:ext cx="98135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00" dirty="0"/>
              <a:t>Analitik </a:t>
            </a:r>
            <a:r>
              <a:rPr lang="tr-TR" sz="1000" dirty="0" smtClean="0"/>
              <a:t>Saflıkta</a:t>
            </a:r>
            <a:endParaRPr lang="tr-TR" sz="1000" dirty="0"/>
          </a:p>
          <a:p>
            <a:pPr algn="ctr"/>
            <a:r>
              <a:rPr lang="tr-TR" sz="1000" dirty="0" err="1" smtClean="0"/>
              <a:t>Metanol</a:t>
            </a:r>
            <a:endParaRPr lang="tr-TR" sz="1000" dirty="0"/>
          </a:p>
        </p:txBody>
      </p:sp>
      <p:sp>
        <p:nvSpPr>
          <p:cNvPr id="37" name="Metin kutusu 36"/>
          <p:cNvSpPr txBox="1"/>
          <p:nvPr/>
        </p:nvSpPr>
        <p:spPr>
          <a:xfrm>
            <a:off x="1969812" y="4037002"/>
            <a:ext cx="87716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1000" dirty="0" smtClean="0"/>
              <a:t>Sanayi Girdisi</a:t>
            </a:r>
          </a:p>
          <a:p>
            <a:pPr algn="ctr"/>
            <a:r>
              <a:rPr lang="tr-TR" sz="1000" dirty="0"/>
              <a:t>İlaç </a:t>
            </a:r>
            <a:r>
              <a:rPr lang="tr-TR" sz="1000" dirty="0" smtClean="0"/>
              <a:t>sanayi</a:t>
            </a:r>
            <a:endParaRPr lang="tr-TR" sz="1000" dirty="0"/>
          </a:p>
        </p:txBody>
      </p:sp>
      <p:cxnSp>
        <p:nvCxnSpPr>
          <p:cNvPr id="38" name="Düz Bağlayıcı 37"/>
          <p:cNvCxnSpPr/>
          <p:nvPr/>
        </p:nvCxnSpPr>
        <p:spPr>
          <a:xfrm>
            <a:off x="611278" y="3689147"/>
            <a:ext cx="18317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/>
          <p:nvPr/>
        </p:nvCxnSpPr>
        <p:spPr>
          <a:xfrm>
            <a:off x="611278" y="3689147"/>
            <a:ext cx="0" cy="232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üz Ok Bağlayıcısı 40"/>
          <p:cNvCxnSpPr/>
          <p:nvPr/>
        </p:nvCxnSpPr>
        <p:spPr>
          <a:xfrm>
            <a:off x="2446238" y="3700632"/>
            <a:ext cx="0" cy="232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41"/>
          <p:cNvCxnSpPr/>
          <p:nvPr/>
        </p:nvCxnSpPr>
        <p:spPr>
          <a:xfrm>
            <a:off x="1763688" y="3556616"/>
            <a:ext cx="0" cy="1440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>
            <a:off x="3242894" y="2009166"/>
            <a:ext cx="45691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32152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0223D1-825C-4A9A-939B-89DB1C53F97A}"/>
</file>

<file path=customXml/itemProps2.xml><?xml version="1.0" encoding="utf-8"?>
<ds:datastoreItem xmlns:ds="http://schemas.openxmlformats.org/officeDocument/2006/customXml" ds:itemID="{5B4A1966-110F-4E6B-9D8A-D43C356F46B8}"/>
</file>

<file path=customXml/itemProps3.xml><?xml version="1.0" encoding="utf-8"?>
<ds:datastoreItem xmlns:ds="http://schemas.openxmlformats.org/officeDocument/2006/customXml" ds:itemID="{5B7E3E4D-E495-45AC-8C64-9FBF4F6F15DF}"/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45</Words>
  <Application>Microsoft Office PowerPoint</Application>
  <PresentationFormat>Ekran Gösterisi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Canan CAN</cp:lastModifiedBy>
  <cp:revision>34</cp:revision>
  <cp:lastPrinted>2019-08-28T06:58:57Z</cp:lastPrinted>
  <dcterms:modified xsi:type="dcterms:W3CDTF">2019-09-02T10:31:14Z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0x01010051D7C39C1B8B0C418611E891EFC7D9C8</vt:lpwstr>
  </property>
</Properties>
</file>